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334"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0D38C-A535-49A3-80A1-C18F0BE37F28}" v="67" dt="2024-08-10T07:16:31.30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baz Tariq" userId="4b7bd9a9f57a7b0d" providerId="LiveId" clId="{0860D38C-A535-49A3-80A1-C18F0BE37F28}"/>
    <pc:docChg chg="undo redo custSel addSld delSld modSld">
      <pc:chgData name="Shahbaz Tariq" userId="4b7bd9a9f57a7b0d" providerId="LiveId" clId="{0860D38C-A535-49A3-80A1-C18F0BE37F28}" dt="2024-08-10T07:16:21.336" v="14378" actId="20577"/>
      <pc:docMkLst>
        <pc:docMk/>
      </pc:docMkLst>
      <pc:sldChg chg="modSp mod">
        <pc:chgData name="Shahbaz Tariq" userId="4b7bd9a9f57a7b0d" providerId="LiveId" clId="{0860D38C-A535-49A3-80A1-C18F0BE37F28}" dt="2024-08-09T15:43:58.198" v="11903" actId="20577"/>
        <pc:sldMkLst>
          <pc:docMk/>
          <pc:sldMk cId="1553432724" sldId="262"/>
        </pc:sldMkLst>
        <pc:spChg chg="mod">
          <ac:chgData name="Shahbaz Tariq" userId="4b7bd9a9f57a7b0d" providerId="LiveId" clId="{0860D38C-A535-49A3-80A1-C18F0BE37F28}" dt="2024-08-09T15:43:58.198" v="11903" actId="20577"/>
          <ac:spMkLst>
            <pc:docMk/>
            <pc:sldMk cId="1553432724" sldId="262"/>
            <ac:spMk id="7" creationId="{0BFEC426-B615-E549-83E5-140FD588BC64}"/>
          </ac:spMkLst>
        </pc:spChg>
      </pc:sldChg>
      <pc:sldChg chg="del">
        <pc:chgData name="Shahbaz Tariq" userId="4b7bd9a9f57a7b0d" providerId="LiveId" clId="{0860D38C-A535-49A3-80A1-C18F0BE37F28}" dt="2024-08-09T15:12:42.712" v="10346" actId="47"/>
        <pc:sldMkLst>
          <pc:docMk/>
          <pc:sldMk cId="3288665831" sldId="263"/>
        </pc:sldMkLst>
      </pc:sldChg>
      <pc:sldChg chg="addSp modSp mod">
        <pc:chgData name="Shahbaz Tariq" userId="4b7bd9a9f57a7b0d" providerId="LiveId" clId="{0860D38C-A535-49A3-80A1-C18F0BE37F28}" dt="2024-08-10T07:11:34.152" v="14352" actId="20577"/>
        <pc:sldMkLst>
          <pc:docMk/>
          <pc:sldMk cId="2987552906" sldId="264"/>
        </pc:sldMkLst>
        <pc:spChg chg="add mod">
          <ac:chgData name="Shahbaz Tariq" userId="4b7bd9a9f57a7b0d" providerId="LiveId" clId="{0860D38C-A535-49A3-80A1-C18F0BE37F28}" dt="2024-08-09T11:59:43.494" v="9491" actId="164"/>
          <ac:spMkLst>
            <pc:docMk/>
            <pc:sldMk cId="2987552906" sldId="264"/>
            <ac:spMk id="2" creationId="{1BA60330-5224-8D01-7C54-64C2D5F3FF32}"/>
          </ac:spMkLst>
        </pc:spChg>
        <pc:spChg chg="add mod">
          <ac:chgData name="Shahbaz Tariq" userId="4b7bd9a9f57a7b0d" providerId="LiveId" clId="{0860D38C-A535-49A3-80A1-C18F0BE37F28}" dt="2024-08-09T11:59:43.494" v="9491" actId="164"/>
          <ac:spMkLst>
            <pc:docMk/>
            <pc:sldMk cId="2987552906" sldId="264"/>
            <ac:spMk id="3" creationId="{99CB8510-30E2-AB8B-4EB0-233F105F50A3}"/>
          </ac:spMkLst>
        </pc:spChg>
        <pc:spChg chg="mod">
          <ac:chgData name="Shahbaz Tariq" userId="4b7bd9a9f57a7b0d" providerId="LiveId" clId="{0860D38C-A535-49A3-80A1-C18F0BE37F28}" dt="2024-08-10T07:11:34.152" v="14352" actId="20577"/>
          <ac:spMkLst>
            <pc:docMk/>
            <pc:sldMk cId="2987552906" sldId="264"/>
            <ac:spMk id="5" creationId="{1B07C49E-AFFC-EC46-8930-E4D428F5F943}"/>
          </ac:spMkLst>
        </pc:spChg>
        <pc:spChg chg="add mod">
          <ac:chgData name="Shahbaz Tariq" userId="4b7bd9a9f57a7b0d" providerId="LiveId" clId="{0860D38C-A535-49A3-80A1-C18F0BE37F28}" dt="2024-08-09T11:59:43.494" v="9491" actId="164"/>
          <ac:spMkLst>
            <pc:docMk/>
            <pc:sldMk cId="2987552906" sldId="264"/>
            <ac:spMk id="6" creationId="{11328D6F-C4A3-89D4-2AF3-1CFE5B35107A}"/>
          </ac:spMkLst>
        </pc:spChg>
        <pc:spChg chg="add mod">
          <ac:chgData name="Shahbaz Tariq" userId="4b7bd9a9f57a7b0d" providerId="LiveId" clId="{0860D38C-A535-49A3-80A1-C18F0BE37F28}" dt="2024-08-09T11:59:43.494" v="9491" actId="164"/>
          <ac:spMkLst>
            <pc:docMk/>
            <pc:sldMk cId="2987552906" sldId="264"/>
            <ac:spMk id="7" creationId="{5E07D29A-FE5F-41DC-11C6-E9F97F90D77F}"/>
          </ac:spMkLst>
        </pc:spChg>
        <pc:spChg chg="add mod">
          <ac:chgData name="Shahbaz Tariq" userId="4b7bd9a9f57a7b0d" providerId="LiveId" clId="{0860D38C-A535-49A3-80A1-C18F0BE37F28}" dt="2024-08-09T11:59:43.494" v="9491" actId="164"/>
          <ac:spMkLst>
            <pc:docMk/>
            <pc:sldMk cId="2987552906" sldId="264"/>
            <ac:spMk id="9" creationId="{A13B8912-3567-4C5E-A4EB-D9F3282C75D0}"/>
          </ac:spMkLst>
        </pc:spChg>
        <pc:spChg chg="add mod">
          <ac:chgData name="Shahbaz Tariq" userId="4b7bd9a9f57a7b0d" providerId="LiveId" clId="{0860D38C-A535-49A3-80A1-C18F0BE37F28}" dt="2024-08-09T11:59:43.494" v="9491" actId="164"/>
          <ac:spMkLst>
            <pc:docMk/>
            <pc:sldMk cId="2987552906" sldId="264"/>
            <ac:spMk id="10" creationId="{8FD418EA-4133-463D-CC7B-0828A86CF758}"/>
          </ac:spMkLst>
        </pc:spChg>
        <pc:spChg chg="add mod">
          <ac:chgData name="Shahbaz Tariq" userId="4b7bd9a9f57a7b0d" providerId="LiveId" clId="{0860D38C-A535-49A3-80A1-C18F0BE37F28}" dt="2024-08-09T11:59:43.494" v="9491" actId="164"/>
          <ac:spMkLst>
            <pc:docMk/>
            <pc:sldMk cId="2987552906" sldId="264"/>
            <ac:spMk id="11" creationId="{03D1F157-EF23-20EA-42E6-23DDB4040302}"/>
          </ac:spMkLst>
        </pc:spChg>
        <pc:spChg chg="add mod">
          <ac:chgData name="Shahbaz Tariq" userId="4b7bd9a9f57a7b0d" providerId="LiveId" clId="{0860D38C-A535-49A3-80A1-C18F0BE37F28}" dt="2024-08-09T11:59:43.494" v="9491" actId="164"/>
          <ac:spMkLst>
            <pc:docMk/>
            <pc:sldMk cId="2987552906" sldId="264"/>
            <ac:spMk id="12" creationId="{08CE7EA2-4C85-CE0E-E8F2-328074A34A86}"/>
          </ac:spMkLst>
        </pc:spChg>
        <pc:grpChg chg="add mod">
          <ac:chgData name="Shahbaz Tariq" userId="4b7bd9a9f57a7b0d" providerId="LiveId" clId="{0860D38C-A535-49A3-80A1-C18F0BE37F28}" dt="2024-08-09T11:59:46.404" v="9493" actId="1076"/>
          <ac:grpSpMkLst>
            <pc:docMk/>
            <pc:sldMk cId="2987552906" sldId="264"/>
            <ac:grpSpMk id="33" creationId="{A7B85A3B-07ED-ACA1-0E77-F9021E5B1D8D}"/>
          </ac:grpSpMkLst>
        </pc:grpChg>
        <pc:cxnChg chg="add mod">
          <ac:chgData name="Shahbaz Tariq" userId="4b7bd9a9f57a7b0d" providerId="LiveId" clId="{0860D38C-A535-49A3-80A1-C18F0BE37F28}" dt="2024-08-09T11:59:46.404" v="9493" actId="1076"/>
          <ac:cxnSpMkLst>
            <pc:docMk/>
            <pc:sldMk cId="2987552906" sldId="264"/>
            <ac:cxnSpMk id="14" creationId="{9642E305-9AFB-53FC-6CD8-BF684987BC93}"/>
          </ac:cxnSpMkLst>
        </pc:cxnChg>
        <pc:cxnChg chg="add mod">
          <ac:chgData name="Shahbaz Tariq" userId="4b7bd9a9f57a7b0d" providerId="LiveId" clId="{0860D38C-A535-49A3-80A1-C18F0BE37F28}" dt="2024-08-09T11:59:46.404" v="9493" actId="1076"/>
          <ac:cxnSpMkLst>
            <pc:docMk/>
            <pc:sldMk cId="2987552906" sldId="264"/>
            <ac:cxnSpMk id="16" creationId="{F022EB00-8F1C-FDDB-B557-7AA999C9AED5}"/>
          </ac:cxnSpMkLst>
        </pc:cxnChg>
        <pc:cxnChg chg="add mod">
          <ac:chgData name="Shahbaz Tariq" userId="4b7bd9a9f57a7b0d" providerId="LiveId" clId="{0860D38C-A535-49A3-80A1-C18F0BE37F28}" dt="2024-08-09T11:59:46.404" v="9493" actId="1076"/>
          <ac:cxnSpMkLst>
            <pc:docMk/>
            <pc:sldMk cId="2987552906" sldId="264"/>
            <ac:cxnSpMk id="18" creationId="{3DC7B7A2-40FA-E335-DE22-3E8BF4A16E42}"/>
          </ac:cxnSpMkLst>
        </pc:cxnChg>
        <pc:cxnChg chg="add mod">
          <ac:chgData name="Shahbaz Tariq" userId="4b7bd9a9f57a7b0d" providerId="LiveId" clId="{0860D38C-A535-49A3-80A1-C18F0BE37F28}" dt="2024-08-09T11:59:46.404" v="9493" actId="1076"/>
          <ac:cxnSpMkLst>
            <pc:docMk/>
            <pc:sldMk cId="2987552906" sldId="264"/>
            <ac:cxnSpMk id="20" creationId="{126897DD-2243-E3FB-110D-D44A59004EFC}"/>
          </ac:cxnSpMkLst>
        </pc:cxnChg>
        <pc:cxnChg chg="add mod">
          <ac:chgData name="Shahbaz Tariq" userId="4b7bd9a9f57a7b0d" providerId="LiveId" clId="{0860D38C-A535-49A3-80A1-C18F0BE37F28}" dt="2024-08-09T11:59:46.404" v="9493" actId="1076"/>
          <ac:cxnSpMkLst>
            <pc:docMk/>
            <pc:sldMk cId="2987552906" sldId="264"/>
            <ac:cxnSpMk id="22" creationId="{1F198E55-6084-50E6-1E97-DA7FCCFEE475}"/>
          </ac:cxnSpMkLst>
        </pc:cxnChg>
        <pc:cxnChg chg="add mod">
          <ac:chgData name="Shahbaz Tariq" userId="4b7bd9a9f57a7b0d" providerId="LiveId" clId="{0860D38C-A535-49A3-80A1-C18F0BE37F28}" dt="2024-08-09T11:59:46.404" v="9493" actId="1076"/>
          <ac:cxnSpMkLst>
            <pc:docMk/>
            <pc:sldMk cId="2987552906" sldId="264"/>
            <ac:cxnSpMk id="24" creationId="{3A5F933C-7000-6076-5ABA-E6D88EA62F71}"/>
          </ac:cxnSpMkLst>
        </pc:cxnChg>
        <pc:cxnChg chg="add mod">
          <ac:chgData name="Shahbaz Tariq" userId="4b7bd9a9f57a7b0d" providerId="LiveId" clId="{0860D38C-A535-49A3-80A1-C18F0BE37F28}" dt="2024-08-09T11:59:46.404" v="9493" actId="1076"/>
          <ac:cxnSpMkLst>
            <pc:docMk/>
            <pc:sldMk cId="2987552906" sldId="264"/>
            <ac:cxnSpMk id="26" creationId="{7D043FBB-7468-9A4C-44A6-6CED2A995D3A}"/>
          </ac:cxnSpMkLst>
        </pc:cxnChg>
      </pc:sldChg>
      <pc:sldChg chg="modSp mod">
        <pc:chgData name="Shahbaz Tariq" userId="4b7bd9a9f57a7b0d" providerId="LiveId" clId="{0860D38C-A535-49A3-80A1-C18F0BE37F28}" dt="2024-08-09T10:17:56.875" v="6627" actId="20577"/>
        <pc:sldMkLst>
          <pc:docMk/>
          <pc:sldMk cId="1578726356" sldId="265"/>
        </pc:sldMkLst>
        <pc:spChg chg="mod">
          <ac:chgData name="Shahbaz Tariq" userId="4b7bd9a9f57a7b0d" providerId="LiveId" clId="{0860D38C-A535-49A3-80A1-C18F0BE37F28}" dt="2024-08-09T10:17:56.875" v="6627" actId="20577"/>
          <ac:spMkLst>
            <pc:docMk/>
            <pc:sldMk cId="1578726356" sldId="265"/>
            <ac:spMk id="5" creationId="{1B07C49E-AFFC-EC46-8930-E4D428F5F943}"/>
          </ac:spMkLst>
        </pc:spChg>
      </pc:sldChg>
      <pc:sldChg chg="modSp mod">
        <pc:chgData name="Shahbaz Tariq" userId="4b7bd9a9f57a7b0d" providerId="LiveId" clId="{0860D38C-A535-49A3-80A1-C18F0BE37F28}" dt="2024-08-10T07:12:36.403" v="14357" actId="20577"/>
        <pc:sldMkLst>
          <pc:docMk/>
          <pc:sldMk cId="779971636" sldId="266"/>
        </pc:sldMkLst>
        <pc:spChg chg="mod">
          <ac:chgData name="Shahbaz Tariq" userId="4b7bd9a9f57a7b0d" providerId="LiveId" clId="{0860D38C-A535-49A3-80A1-C18F0BE37F28}" dt="2024-08-10T07:12:36.403" v="14357" actId="20577"/>
          <ac:spMkLst>
            <pc:docMk/>
            <pc:sldMk cId="779971636" sldId="266"/>
            <ac:spMk id="5" creationId="{1B07C49E-AFFC-EC46-8930-E4D428F5F943}"/>
          </ac:spMkLst>
        </pc:spChg>
      </pc:sldChg>
      <pc:sldChg chg="modSp mod">
        <pc:chgData name="Shahbaz Tariq" userId="4b7bd9a9f57a7b0d" providerId="LiveId" clId="{0860D38C-A535-49A3-80A1-C18F0BE37F28}" dt="2024-08-09T15:57:51.928" v="12482" actId="20577"/>
        <pc:sldMkLst>
          <pc:docMk/>
          <pc:sldMk cId="1630123617" sldId="274"/>
        </pc:sldMkLst>
        <pc:spChg chg="mod">
          <ac:chgData name="Shahbaz Tariq" userId="4b7bd9a9f57a7b0d" providerId="LiveId" clId="{0860D38C-A535-49A3-80A1-C18F0BE37F28}" dt="2024-08-09T15:57:51.928" v="12482" actId="20577"/>
          <ac:spMkLst>
            <pc:docMk/>
            <pc:sldMk cId="1630123617" sldId="274"/>
            <ac:spMk id="5" creationId="{28684E62-A9F8-4E7A-AB01-78893062A1B4}"/>
          </ac:spMkLst>
        </pc:spChg>
      </pc:sldChg>
      <pc:sldChg chg="modSp del mod">
        <pc:chgData name="Shahbaz Tariq" userId="4b7bd9a9f57a7b0d" providerId="LiveId" clId="{0860D38C-A535-49A3-80A1-C18F0BE37F28}" dt="2024-08-10T06:37:56.331" v="14329" actId="47"/>
        <pc:sldMkLst>
          <pc:docMk/>
          <pc:sldMk cId="3410008520" sldId="275"/>
        </pc:sldMkLst>
        <pc:spChg chg="mod">
          <ac:chgData name="Shahbaz Tariq" userId="4b7bd9a9f57a7b0d" providerId="LiveId" clId="{0860D38C-A535-49A3-80A1-C18F0BE37F28}" dt="2024-08-10T06:37:51.372" v="14328" actId="20577"/>
          <ac:spMkLst>
            <pc:docMk/>
            <pc:sldMk cId="3410008520" sldId="275"/>
            <ac:spMk id="5" creationId="{28684E62-A9F8-4E7A-AB01-78893062A1B4}"/>
          </ac:spMkLst>
        </pc:spChg>
      </pc:sldChg>
      <pc:sldChg chg="modSp mod">
        <pc:chgData name="Shahbaz Tariq" userId="4b7bd9a9f57a7b0d" providerId="LiveId" clId="{0860D38C-A535-49A3-80A1-C18F0BE37F28}" dt="2024-08-10T07:14:17.787" v="14368" actId="20577"/>
        <pc:sldMkLst>
          <pc:docMk/>
          <pc:sldMk cId="148114319" sldId="276"/>
        </pc:sldMkLst>
        <pc:spChg chg="mod">
          <ac:chgData name="Shahbaz Tariq" userId="4b7bd9a9f57a7b0d" providerId="LiveId" clId="{0860D38C-A535-49A3-80A1-C18F0BE37F28}" dt="2024-08-10T07:14:17.787" v="14368" actId="20577"/>
          <ac:spMkLst>
            <pc:docMk/>
            <pc:sldMk cId="148114319" sldId="276"/>
            <ac:spMk id="5" creationId="{1B07C49E-AFFC-EC46-8930-E4D428F5F943}"/>
          </ac:spMkLst>
        </pc:spChg>
      </pc:sldChg>
      <pc:sldChg chg="addSp delSp modSp mod setBg">
        <pc:chgData name="Shahbaz Tariq" userId="4b7bd9a9f57a7b0d" providerId="LiveId" clId="{0860D38C-A535-49A3-80A1-C18F0BE37F28}" dt="2024-08-08T18:38:26.932" v="2584" actId="14100"/>
        <pc:sldMkLst>
          <pc:docMk/>
          <pc:sldMk cId="2459446073" sldId="289"/>
        </pc:sldMkLst>
        <pc:spChg chg="mod ord">
          <ac:chgData name="Shahbaz Tariq" userId="4b7bd9a9f57a7b0d" providerId="LiveId" clId="{0860D38C-A535-49A3-80A1-C18F0BE37F28}" dt="2024-08-08T18:35:03.359" v="2364" actId="26606"/>
          <ac:spMkLst>
            <pc:docMk/>
            <pc:sldMk cId="2459446073" sldId="289"/>
            <ac:spMk id="4" creationId="{336C985E-BCEF-DD49-BB47-C4649A79F0D8}"/>
          </ac:spMkLst>
        </pc:spChg>
        <pc:spChg chg="mod ord">
          <ac:chgData name="Shahbaz Tariq" userId="4b7bd9a9f57a7b0d" providerId="LiveId" clId="{0860D38C-A535-49A3-80A1-C18F0BE37F28}" dt="2024-08-08T18:38:17.605" v="2583" actId="20577"/>
          <ac:spMkLst>
            <pc:docMk/>
            <pc:sldMk cId="2459446073" sldId="289"/>
            <ac:spMk id="5" creationId="{1B07C49E-AFFC-EC46-8930-E4D428F5F943}"/>
          </ac:spMkLst>
        </pc:spChg>
        <pc:spChg chg="mod">
          <ac:chgData name="Shahbaz Tariq" userId="4b7bd9a9f57a7b0d" providerId="LiveId" clId="{0860D38C-A535-49A3-80A1-C18F0BE37F28}" dt="2024-08-08T18:35:22.544" v="2370" actId="404"/>
          <ac:spMkLst>
            <pc:docMk/>
            <pc:sldMk cId="2459446073" sldId="289"/>
            <ac:spMk id="9" creationId="{B68D8986-45AC-4FB5-96E8-C45F9603EB5E}"/>
          </ac:spMkLst>
        </pc:spChg>
        <pc:spChg chg="add del">
          <ac:chgData name="Shahbaz Tariq" userId="4b7bd9a9f57a7b0d" providerId="LiveId" clId="{0860D38C-A535-49A3-80A1-C18F0BE37F28}" dt="2024-08-08T18:35:01.994" v="2361" actId="26606"/>
          <ac:spMkLst>
            <pc:docMk/>
            <pc:sldMk cId="2459446073" sldId="289"/>
            <ac:spMk id="14" creationId="{743AA782-23D1-4521-8CAD-47662984AA08}"/>
          </ac:spMkLst>
        </pc:spChg>
        <pc:spChg chg="add del">
          <ac:chgData name="Shahbaz Tariq" userId="4b7bd9a9f57a7b0d" providerId="LiveId" clId="{0860D38C-A535-49A3-80A1-C18F0BE37F28}" dt="2024-08-08T18:35:01.994" v="2361" actId="26606"/>
          <ac:spMkLst>
            <pc:docMk/>
            <pc:sldMk cId="2459446073" sldId="289"/>
            <ac:spMk id="16" creationId="{71877DBC-BB60-40F0-AC93-2ACDBAAE60CE}"/>
          </ac:spMkLst>
        </pc:spChg>
        <pc:spChg chg="add del">
          <ac:chgData name="Shahbaz Tariq" userId="4b7bd9a9f57a7b0d" providerId="LiveId" clId="{0860D38C-A535-49A3-80A1-C18F0BE37F28}" dt="2024-08-08T18:35:03.353" v="2363" actId="26606"/>
          <ac:spMkLst>
            <pc:docMk/>
            <pc:sldMk cId="2459446073" sldId="289"/>
            <ac:spMk id="18" creationId="{A8908DB7-C3A6-4FCB-9820-CEE02B398C4A}"/>
          </ac:spMkLst>
        </pc:spChg>
        <pc:spChg chg="add del">
          <ac:chgData name="Shahbaz Tariq" userId="4b7bd9a9f57a7b0d" providerId="LiveId" clId="{0860D38C-A535-49A3-80A1-C18F0BE37F28}" dt="2024-08-08T18:35:03.353" v="2363" actId="26606"/>
          <ac:spMkLst>
            <pc:docMk/>
            <pc:sldMk cId="2459446073" sldId="289"/>
            <ac:spMk id="19" creationId="{535742DD-1B16-4E9D-B715-0D74B4574A68}"/>
          </ac:spMkLst>
        </pc:spChg>
        <pc:spChg chg="add del">
          <ac:chgData name="Shahbaz Tariq" userId="4b7bd9a9f57a7b0d" providerId="LiveId" clId="{0860D38C-A535-49A3-80A1-C18F0BE37F28}" dt="2024-08-08T18:35:18.507" v="2369" actId="26606"/>
          <ac:spMkLst>
            <pc:docMk/>
            <pc:sldMk cId="2459446073" sldId="289"/>
            <ac:spMk id="21" creationId="{2B97F24A-32CE-4C1C-A50D-3016B394DCFB}"/>
          </ac:spMkLst>
        </pc:spChg>
        <pc:spChg chg="add del">
          <ac:chgData name="Shahbaz Tariq" userId="4b7bd9a9f57a7b0d" providerId="LiveId" clId="{0860D38C-A535-49A3-80A1-C18F0BE37F28}" dt="2024-08-08T18:35:18.507" v="2369" actId="26606"/>
          <ac:spMkLst>
            <pc:docMk/>
            <pc:sldMk cId="2459446073" sldId="289"/>
            <ac:spMk id="22" creationId="{CD8B4F24-440B-49E9-B85D-733523DC064B}"/>
          </ac:spMkLst>
        </pc:spChg>
        <pc:spChg chg="add del">
          <ac:chgData name="Shahbaz Tariq" userId="4b7bd9a9f57a7b0d" providerId="LiveId" clId="{0860D38C-A535-49A3-80A1-C18F0BE37F28}" dt="2024-08-08T18:35:18.500" v="2368" actId="26606"/>
          <ac:spMkLst>
            <pc:docMk/>
            <pc:sldMk cId="2459446073" sldId="289"/>
            <ac:spMk id="27" creationId="{7B831B6F-405A-4B47-B9BB-5CA88F285844}"/>
          </ac:spMkLst>
        </pc:spChg>
        <pc:spChg chg="add del">
          <ac:chgData name="Shahbaz Tariq" userId="4b7bd9a9f57a7b0d" providerId="LiveId" clId="{0860D38C-A535-49A3-80A1-C18F0BE37F28}" dt="2024-08-08T18:35:18.500" v="2368" actId="26606"/>
          <ac:spMkLst>
            <pc:docMk/>
            <pc:sldMk cId="2459446073" sldId="289"/>
            <ac:spMk id="29" creationId="{953EE71A-6488-4203-A7C4-77102FD0DCCA}"/>
          </ac:spMkLst>
        </pc:spChg>
        <pc:spChg chg="add">
          <ac:chgData name="Shahbaz Tariq" userId="4b7bd9a9f57a7b0d" providerId="LiveId" clId="{0860D38C-A535-49A3-80A1-C18F0BE37F28}" dt="2024-08-08T18:35:18.507" v="2369" actId="26606"/>
          <ac:spMkLst>
            <pc:docMk/>
            <pc:sldMk cId="2459446073" sldId="289"/>
            <ac:spMk id="31" creationId="{2B97F24A-32CE-4C1C-A50D-3016B394DCFB}"/>
          </ac:spMkLst>
        </pc:spChg>
        <pc:spChg chg="add">
          <ac:chgData name="Shahbaz Tariq" userId="4b7bd9a9f57a7b0d" providerId="LiveId" clId="{0860D38C-A535-49A3-80A1-C18F0BE37F28}" dt="2024-08-08T18:35:18.507" v="2369" actId="26606"/>
          <ac:spMkLst>
            <pc:docMk/>
            <pc:sldMk cId="2459446073" sldId="289"/>
            <ac:spMk id="32" creationId="{6357EC4F-235E-4222-A36F-C7878ACE37F2}"/>
          </ac:spMkLst>
        </pc:spChg>
        <pc:picChg chg="add mod">
          <ac:chgData name="Shahbaz Tariq" userId="4b7bd9a9f57a7b0d" providerId="LiveId" clId="{0860D38C-A535-49A3-80A1-C18F0BE37F28}" dt="2024-08-08T18:38:26.932" v="2584" actId="14100"/>
          <ac:picMkLst>
            <pc:docMk/>
            <pc:sldMk cId="2459446073" sldId="289"/>
            <ac:picMk id="3" creationId="{D7051577-3DBD-8CFD-3B2B-57EFBC1F3B38}"/>
          </ac:picMkLst>
        </pc:picChg>
      </pc:sldChg>
      <pc:sldChg chg="modSp mod">
        <pc:chgData name="Shahbaz Tariq" userId="4b7bd9a9f57a7b0d" providerId="LiveId" clId="{0860D38C-A535-49A3-80A1-C18F0BE37F28}" dt="2024-08-10T07:16:21.336" v="14378" actId="20577"/>
        <pc:sldMkLst>
          <pc:docMk/>
          <pc:sldMk cId="1813711241" sldId="293"/>
        </pc:sldMkLst>
        <pc:spChg chg="mod">
          <ac:chgData name="Shahbaz Tariq" userId="4b7bd9a9f57a7b0d" providerId="LiveId" clId="{0860D38C-A535-49A3-80A1-C18F0BE37F28}" dt="2024-08-10T07:16:21.336" v="14378" actId="20577"/>
          <ac:spMkLst>
            <pc:docMk/>
            <pc:sldMk cId="1813711241" sldId="293"/>
            <ac:spMk id="5" creationId="{1B07C49E-AFFC-EC46-8930-E4D428F5F943}"/>
          </ac:spMkLst>
        </pc:spChg>
      </pc:sldChg>
      <pc:sldChg chg="addSp delSp modSp mod setBg">
        <pc:chgData name="Shahbaz Tariq" userId="4b7bd9a9f57a7b0d" providerId="LiveId" clId="{0860D38C-A535-49A3-80A1-C18F0BE37F28}" dt="2024-08-08T12:00:30.621" v="313" actId="20577"/>
        <pc:sldMkLst>
          <pc:docMk/>
          <pc:sldMk cId="981671777" sldId="296"/>
        </pc:sldMkLst>
        <pc:spChg chg="mod">
          <ac:chgData name="Shahbaz Tariq" userId="4b7bd9a9f57a7b0d" providerId="LiveId" clId="{0860D38C-A535-49A3-80A1-C18F0BE37F28}" dt="2024-08-08T11:55:10.888" v="119" actId="26606"/>
          <ac:spMkLst>
            <pc:docMk/>
            <pc:sldMk cId="981671777" sldId="296"/>
            <ac:spMk id="2" creationId="{54176327-8CC4-4356-8BBB-DC4965CE9857}"/>
          </ac:spMkLst>
        </pc:spChg>
        <pc:spChg chg="mod ord">
          <ac:chgData name="Shahbaz Tariq" userId="4b7bd9a9f57a7b0d" providerId="LiveId" clId="{0860D38C-A535-49A3-80A1-C18F0BE37F28}" dt="2024-08-08T11:55:10.888" v="119" actId="26606"/>
          <ac:spMkLst>
            <pc:docMk/>
            <pc:sldMk cId="981671777" sldId="296"/>
            <ac:spMk id="3" creationId="{8C82F32A-22A5-0046-9FAC-5295E4FA5A12}"/>
          </ac:spMkLst>
        </pc:spChg>
        <pc:spChg chg="mod ord">
          <ac:chgData name="Shahbaz Tariq" userId="4b7bd9a9f57a7b0d" providerId="LiveId" clId="{0860D38C-A535-49A3-80A1-C18F0BE37F28}" dt="2024-08-08T12:00:30.621" v="313" actId="20577"/>
          <ac:spMkLst>
            <pc:docMk/>
            <pc:sldMk cId="981671777" sldId="296"/>
            <ac:spMk id="5" creationId="{85D9F803-CDBC-C74C-AF1B-2B5937D1C241}"/>
          </ac:spMkLst>
        </pc:spChg>
        <pc:spChg chg="add del">
          <ac:chgData name="Shahbaz Tariq" userId="4b7bd9a9f57a7b0d" providerId="LiveId" clId="{0860D38C-A535-49A3-80A1-C18F0BE37F28}" dt="2024-08-08T11:55:10.888" v="119" actId="26606"/>
          <ac:spMkLst>
            <pc:docMk/>
            <pc:sldMk cId="981671777" sldId="296"/>
            <ac:spMk id="8" creationId="{2B97F24A-32CE-4C1C-A50D-3016B394DCFB}"/>
          </ac:spMkLst>
        </pc:spChg>
        <pc:spChg chg="add del">
          <ac:chgData name="Shahbaz Tariq" userId="4b7bd9a9f57a7b0d" providerId="LiveId" clId="{0860D38C-A535-49A3-80A1-C18F0BE37F28}" dt="2024-08-08T11:55:10.888" v="119" actId="26606"/>
          <ac:spMkLst>
            <pc:docMk/>
            <pc:sldMk cId="981671777" sldId="296"/>
            <ac:spMk id="9" creationId="{CD8B4F24-440B-49E9-B85D-733523DC064B}"/>
          </ac:spMkLst>
        </pc:spChg>
        <pc:spChg chg="add del">
          <ac:chgData name="Shahbaz Tariq" userId="4b7bd9a9f57a7b0d" providerId="LiveId" clId="{0860D38C-A535-49A3-80A1-C18F0BE37F28}" dt="2024-08-08T11:54:34.205" v="114" actId="26606"/>
          <ac:spMkLst>
            <pc:docMk/>
            <pc:sldMk cId="981671777" sldId="296"/>
            <ac:spMk id="11" creationId="{C3896A03-3945-419A-B66B-4EE266EDD152}"/>
          </ac:spMkLst>
        </pc:spChg>
        <pc:spChg chg="add del">
          <ac:chgData name="Shahbaz Tariq" userId="4b7bd9a9f57a7b0d" providerId="LiveId" clId="{0860D38C-A535-49A3-80A1-C18F0BE37F28}" dt="2024-08-08T11:54:34.205" v="114" actId="26606"/>
          <ac:spMkLst>
            <pc:docMk/>
            <pc:sldMk cId="981671777" sldId="296"/>
            <ac:spMk id="13" creationId="{B34F5AD2-EDBD-4BBD-A55C-EAFFD0C7097A}"/>
          </ac:spMkLst>
        </pc:spChg>
        <pc:spChg chg="add del">
          <ac:chgData name="Shahbaz Tariq" userId="4b7bd9a9f57a7b0d" providerId="LiveId" clId="{0860D38C-A535-49A3-80A1-C18F0BE37F28}" dt="2024-08-08T11:55:10.882" v="118" actId="26606"/>
          <ac:spMkLst>
            <pc:docMk/>
            <pc:sldMk cId="981671777" sldId="296"/>
            <ac:spMk id="14" creationId="{32AEEBC8-9D30-42EF-95F2-386C2653FBF0}"/>
          </ac:spMkLst>
        </pc:spChg>
        <pc:spChg chg="add del">
          <ac:chgData name="Shahbaz Tariq" userId="4b7bd9a9f57a7b0d" providerId="LiveId" clId="{0860D38C-A535-49A3-80A1-C18F0BE37F28}" dt="2024-08-08T11:54:34.205" v="114" actId="26606"/>
          <ac:spMkLst>
            <pc:docMk/>
            <pc:sldMk cId="981671777" sldId="296"/>
            <ac:spMk id="15" creationId="{450D3AD2-FA80-415F-A9CE-54D884561CD7}"/>
          </ac:spMkLst>
        </pc:spChg>
        <pc:spChg chg="add del">
          <ac:chgData name="Shahbaz Tariq" userId="4b7bd9a9f57a7b0d" providerId="LiveId" clId="{0860D38C-A535-49A3-80A1-C18F0BE37F28}" dt="2024-08-08T11:55:10.882" v="118" actId="26606"/>
          <ac:spMkLst>
            <pc:docMk/>
            <pc:sldMk cId="981671777" sldId="296"/>
            <ac:spMk id="16" creationId="{2E92FA66-67D7-4CB4-94D3-E643A9AD4757}"/>
          </ac:spMkLst>
        </pc:spChg>
        <pc:spChg chg="add mod">
          <ac:chgData name="Shahbaz Tariq" userId="4b7bd9a9f57a7b0d" providerId="LiveId" clId="{0860D38C-A535-49A3-80A1-C18F0BE37F28}" dt="2024-08-08T11:59:55.858" v="291"/>
          <ac:spMkLst>
            <pc:docMk/>
            <pc:sldMk cId="981671777" sldId="296"/>
            <ac:spMk id="17" creationId="{68F60D6D-8F3B-A024-F586-39C563AAFBE1}"/>
          </ac:spMkLst>
        </pc:spChg>
        <pc:spChg chg="add">
          <ac:chgData name="Shahbaz Tariq" userId="4b7bd9a9f57a7b0d" providerId="LiveId" clId="{0860D38C-A535-49A3-80A1-C18F0BE37F28}" dt="2024-08-08T11:55:10.888" v="119" actId="26606"/>
          <ac:spMkLst>
            <pc:docMk/>
            <pc:sldMk cId="981671777" sldId="296"/>
            <ac:spMk id="18" creationId="{B1595A09-E336-4D1B-9B3A-06A2287A54E2}"/>
          </ac:spMkLst>
        </pc:spChg>
        <pc:spChg chg="add">
          <ac:chgData name="Shahbaz Tariq" userId="4b7bd9a9f57a7b0d" providerId="LiveId" clId="{0860D38C-A535-49A3-80A1-C18F0BE37F28}" dt="2024-08-08T11:55:10.888" v="119" actId="26606"/>
          <ac:spMkLst>
            <pc:docMk/>
            <pc:sldMk cId="981671777" sldId="296"/>
            <ac:spMk id="19" creationId="{3540989C-C7B8-473B-BF87-6F2DA6A90006}"/>
          </ac:spMkLst>
        </pc:spChg>
        <pc:spChg chg="add mod">
          <ac:chgData name="Shahbaz Tariq" userId="4b7bd9a9f57a7b0d" providerId="LiveId" clId="{0860D38C-A535-49A3-80A1-C18F0BE37F28}" dt="2024-08-08T12:00:07.902" v="298"/>
          <ac:spMkLst>
            <pc:docMk/>
            <pc:sldMk cId="981671777" sldId="296"/>
            <ac:spMk id="21" creationId="{20141262-D9E6-4D66-C405-A3D006AD36B8}"/>
          </ac:spMkLst>
        </pc:spChg>
        <pc:spChg chg="add del">
          <ac:chgData name="Shahbaz Tariq" userId="4b7bd9a9f57a7b0d" providerId="LiveId" clId="{0860D38C-A535-49A3-80A1-C18F0BE37F28}" dt="2024-08-08T12:00:10.274" v="301" actId="22"/>
          <ac:spMkLst>
            <pc:docMk/>
            <pc:sldMk cId="981671777" sldId="296"/>
            <ac:spMk id="23" creationId="{10B1ECE9-ECD1-C031-56D0-797FB64F66E2}"/>
          </ac:spMkLst>
        </pc:spChg>
        <pc:graphicFrameChg chg="add mod">
          <ac:chgData name="Shahbaz Tariq" userId="4b7bd9a9f57a7b0d" providerId="LiveId" clId="{0860D38C-A535-49A3-80A1-C18F0BE37F28}" dt="2024-08-08T11:59:55.065" v="290"/>
          <ac:graphicFrameMkLst>
            <pc:docMk/>
            <pc:sldMk cId="981671777" sldId="296"/>
            <ac:graphicFrameMk id="12" creationId="{E2506C97-498D-BC8F-28A7-CD7C3380B693}"/>
          </ac:graphicFrameMkLst>
        </pc:graphicFrameChg>
        <pc:graphicFrameChg chg="add mod">
          <ac:chgData name="Shahbaz Tariq" userId="4b7bd9a9f57a7b0d" providerId="LiveId" clId="{0860D38C-A535-49A3-80A1-C18F0BE37F28}" dt="2024-08-08T12:00:07.435" v="297"/>
          <ac:graphicFrameMkLst>
            <pc:docMk/>
            <pc:sldMk cId="981671777" sldId="296"/>
            <ac:graphicFrameMk id="20" creationId="{34C7A900-264A-F738-0443-7F09ACE0DC2A}"/>
          </ac:graphicFrameMkLst>
        </pc:graphicFrameChg>
        <pc:picChg chg="add mod modCrop">
          <ac:chgData name="Shahbaz Tariq" userId="4b7bd9a9f57a7b0d" providerId="LiveId" clId="{0860D38C-A535-49A3-80A1-C18F0BE37F28}" dt="2024-08-08T11:59:24.201" v="287" actId="22711"/>
          <ac:picMkLst>
            <pc:docMk/>
            <pc:sldMk cId="981671777" sldId="296"/>
            <ac:picMk id="6" creationId="{92D9980D-DA87-A278-74EC-709E52C629CF}"/>
          </ac:picMkLst>
        </pc:picChg>
        <pc:picChg chg="add mod">
          <ac:chgData name="Shahbaz Tariq" userId="4b7bd9a9f57a7b0d" providerId="LiveId" clId="{0860D38C-A535-49A3-80A1-C18F0BE37F28}" dt="2024-08-08T11:53:53.353" v="100" actId="571"/>
          <ac:picMkLst>
            <pc:docMk/>
            <pc:sldMk cId="981671777" sldId="296"/>
            <ac:picMk id="7" creationId="{4B4262CB-5242-48A8-E9BB-16F2A444AB86}"/>
          </ac:picMkLst>
        </pc:picChg>
        <pc:picChg chg="add mod">
          <ac:chgData name="Shahbaz Tariq" userId="4b7bd9a9f57a7b0d" providerId="LiveId" clId="{0860D38C-A535-49A3-80A1-C18F0BE37F28}" dt="2024-08-08T11:59:04.660" v="281" actId="571"/>
          <ac:picMkLst>
            <pc:docMk/>
            <pc:sldMk cId="981671777" sldId="296"/>
            <ac:picMk id="10" creationId="{84FDB9A5-8C79-1423-D88E-E1A15260BD1E}"/>
          </ac:picMkLst>
        </pc:picChg>
      </pc:sldChg>
      <pc:sldChg chg="addSp delSp modSp mod">
        <pc:chgData name="Shahbaz Tariq" userId="4b7bd9a9f57a7b0d" providerId="LiveId" clId="{0860D38C-A535-49A3-80A1-C18F0BE37F28}" dt="2024-08-10T07:10:10.978" v="14342" actId="20577"/>
        <pc:sldMkLst>
          <pc:docMk/>
          <pc:sldMk cId="280316088" sldId="299"/>
        </pc:sldMkLst>
        <pc:spChg chg="add mod">
          <ac:chgData name="Shahbaz Tariq" userId="4b7bd9a9f57a7b0d" providerId="LiveId" clId="{0860D38C-A535-49A3-80A1-C18F0BE37F28}" dt="2024-08-09T13:20:07.005" v="10343" actId="164"/>
          <ac:spMkLst>
            <pc:docMk/>
            <pc:sldMk cId="280316088" sldId="299"/>
            <ac:spMk id="2" creationId="{64D059DF-C0AD-4D61-1229-27D2E201388D}"/>
          </ac:spMkLst>
        </pc:spChg>
        <pc:spChg chg="mod">
          <ac:chgData name="Shahbaz Tariq" userId="4b7bd9a9f57a7b0d" providerId="LiveId" clId="{0860D38C-A535-49A3-80A1-C18F0BE37F28}" dt="2024-08-10T07:10:10.978" v="14342" actId="20577"/>
          <ac:spMkLst>
            <pc:docMk/>
            <pc:sldMk cId="280316088" sldId="299"/>
            <ac:spMk id="3" creationId="{AB0AB2AC-B7E6-6849-9AE9-697369407F8F}"/>
          </ac:spMkLst>
        </pc:spChg>
        <pc:spChg chg="mod">
          <ac:chgData name="Shahbaz Tariq" userId="4b7bd9a9f57a7b0d" providerId="LiveId" clId="{0860D38C-A535-49A3-80A1-C18F0BE37F28}" dt="2024-08-09T15:12:55.528" v="10359" actId="20577"/>
          <ac:spMkLst>
            <pc:docMk/>
            <pc:sldMk cId="280316088" sldId="299"/>
            <ac:spMk id="4" creationId="{5066AA34-20EE-4A59-B343-346A8DB5667C}"/>
          </ac:spMkLst>
        </pc:spChg>
        <pc:spChg chg="del mod">
          <ac:chgData name="Shahbaz Tariq" userId="4b7bd9a9f57a7b0d" providerId="LiveId" clId="{0860D38C-A535-49A3-80A1-C18F0BE37F28}" dt="2024-08-09T13:04:07.013" v="9923" actId="478"/>
          <ac:spMkLst>
            <pc:docMk/>
            <pc:sldMk cId="280316088" sldId="299"/>
            <ac:spMk id="5" creationId="{1B07C49E-AFFC-EC46-8930-E4D428F5F943}"/>
          </ac:spMkLst>
        </pc:spChg>
        <pc:spChg chg="add mod">
          <ac:chgData name="Shahbaz Tariq" userId="4b7bd9a9f57a7b0d" providerId="LiveId" clId="{0860D38C-A535-49A3-80A1-C18F0BE37F28}" dt="2024-08-09T13:20:07.005" v="10343" actId="164"/>
          <ac:spMkLst>
            <pc:docMk/>
            <pc:sldMk cId="280316088" sldId="299"/>
            <ac:spMk id="7" creationId="{B681CE92-EB46-CB10-168A-C78AC5BEBFAC}"/>
          </ac:spMkLst>
        </pc:spChg>
        <pc:spChg chg="add mod">
          <ac:chgData name="Shahbaz Tariq" userId="4b7bd9a9f57a7b0d" providerId="LiveId" clId="{0860D38C-A535-49A3-80A1-C18F0BE37F28}" dt="2024-08-09T13:20:07.005" v="10343" actId="164"/>
          <ac:spMkLst>
            <pc:docMk/>
            <pc:sldMk cId="280316088" sldId="299"/>
            <ac:spMk id="8" creationId="{5FA39192-57CC-62FB-6080-DE54F24AD320}"/>
          </ac:spMkLst>
        </pc:spChg>
        <pc:spChg chg="add mod">
          <ac:chgData name="Shahbaz Tariq" userId="4b7bd9a9f57a7b0d" providerId="LiveId" clId="{0860D38C-A535-49A3-80A1-C18F0BE37F28}" dt="2024-08-09T13:20:07.005" v="10343" actId="164"/>
          <ac:spMkLst>
            <pc:docMk/>
            <pc:sldMk cId="280316088" sldId="299"/>
            <ac:spMk id="9" creationId="{ECA12F0B-FF5B-7C28-DB7C-A8940D9E2425}"/>
          </ac:spMkLst>
        </pc:spChg>
        <pc:spChg chg="add mod">
          <ac:chgData name="Shahbaz Tariq" userId="4b7bd9a9f57a7b0d" providerId="LiveId" clId="{0860D38C-A535-49A3-80A1-C18F0BE37F28}" dt="2024-08-09T13:20:07.005" v="10343" actId="164"/>
          <ac:spMkLst>
            <pc:docMk/>
            <pc:sldMk cId="280316088" sldId="299"/>
            <ac:spMk id="10" creationId="{BFCD61DF-E176-73FD-A674-25A3E03332A9}"/>
          </ac:spMkLst>
        </pc:spChg>
        <pc:spChg chg="add mod">
          <ac:chgData name="Shahbaz Tariq" userId="4b7bd9a9f57a7b0d" providerId="LiveId" clId="{0860D38C-A535-49A3-80A1-C18F0BE37F28}" dt="2024-08-09T13:20:07.005" v="10343" actId="164"/>
          <ac:spMkLst>
            <pc:docMk/>
            <pc:sldMk cId="280316088" sldId="299"/>
            <ac:spMk id="11" creationId="{CEAA8989-340C-6BED-1B15-D4899ED364FB}"/>
          </ac:spMkLst>
        </pc:spChg>
        <pc:spChg chg="add mod">
          <ac:chgData name="Shahbaz Tariq" userId="4b7bd9a9f57a7b0d" providerId="LiveId" clId="{0860D38C-A535-49A3-80A1-C18F0BE37F28}" dt="2024-08-09T13:20:07.005" v="10343" actId="164"/>
          <ac:spMkLst>
            <pc:docMk/>
            <pc:sldMk cId="280316088" sldId="299"/>
            <ac:spMk id="12" creationId="{04C25DF9-806D-2B2D-89A0-088386BB1155}"/>
          </ac:spMkLst>
        </pc:spChg>
        <pc:spChg chg="add mod">
          <ac:chgData name="Shahbaz Tariq" userId="4b7bd9a9f57a7b0d" providerId="LiveId" clId="{0860D38C-A535-49A3-80A1-C18F0BE37F28}" dt="2024-08-09T13:20:07.005" v="10343" actId="164"/>
          <ac:spMkLst>
            <pc:docMk/>
            <pc:sldMk cId="280316088" sldId="299"/>
            <ac:spMk id="13" creationId="{EF226AE4-D9CD-7892-E402-07CB7C5C423C}"/>
          </ac:spMkLst>
        </pc:spChg>
        <pc:spChg chg="add mod">
          <ac:chgData name="Shahbaz Tariq" userId="4b7bd9a9f57a7b0d" providerId="LiveId" clId="{0860D38C-A535-49A3-80A1-C18F0BE37F28}" dt="2024-08-09T13:20:07.005" v="10343" actId="164"/>
          <ac:spMkLst>
            <pc:docMk/>
            <pc:sldMk cId="280316088" sldId="299"/>
            <ac:spMk id="14" creationId="{F7E33B90-4609-91EB-CA14-D73162D5432E}"/>
          </ac:spMkLst>
        </pc:spChg>
        <pc:spChg chg="add mod">
          <ac:chgData name="Shahbaz Tariq" userId="4b7bd9a9f57a7b0d" providerId="LiveId" clId="{0860D38C-A535-49A3-80A1-C18F0BE37F28}" dt="2024-08-09T13:20:07.005" v="10343" actId="164"/>
          <ac:spMkLst>
            <pc:docMk/>
            <pc:sldMk cId="280316088" sldId="299"/>
            <ac:spMk id="15" creationId="{40E3310A-1934-D225-FBE3-CE3D5E7F6C0D}"/>
          </ac:spMkLst>
        </pc:spChg>
        <pc:spChg chg="add mod">
          <ac:chgData name="Shahbaz Tariq" userId="4b7bd9a9f57a7b0d" providerId="LiveId" clId="{0860D38C-A535-49A3-80A1-C18F0BE37F28}" dt="2024-08-09T13:20:07.005" v="10343" actId="164"/>
          <ac:spMkLst>
            <pc:docMk/>
            <pc:sldMk cId="280316088" sldId="299"/>
            <ac:spMk id="16" creationId="{D8DC9188-B481-2B0D-8072-DA849FAF0F37}"/>
          </ac:spMkLst>
        </pc:spChg>
        <pc:spChg chg="add mod">
          <ac:chgData name="Shahbaz Tariq" userId="4b7bd9a9f57a7b0d" providerId="LiveId" clId="{0860D38C-A535-49A3-80A1-C18F0BE37F28}" dt="2024-08-09T13:20:07.005" v="10343" actId="164"/>
          <ac:spMkLst>
            <pc:docMk/>
            <pc:sldMk cId="280316088" sldId="299"/>
            <ac:spMk id="17" creationId="{5B83F0A9-89E5-236E-8FB5-20D3701FC604}"/>
          </ac:spMkLst>
        </pc:spChg>
        <pc:spChg chg="add mod">
          <ac:chgData name="Shahbaz Tariq" userId="4b7bd9a9f57a7b0d" providerId="LiveId" clId="{0860D38C-A535-49A3-80A1-C18F0BE37F28}" dt="2024-08-09T13:20:07.005" v="10343" actId="164"/>
          <ac:spMkLst>
            <pc:docMk/>
            <pc:sldMk cId="280316088" sldId="299"/>
            <ac:spMk id="18" creationId="{9E081C72-D8F6-973D-D185-E377EFD751BB}"/>
          </ac:spMkLst>
        </pc:spChg>
        <pc:spChg chg="add mod">
          <ac:chgData name="Shahbaz Tariq" userId="4b7bd9a9f57a7b0d" providerId="LiveId" clId="{0860D38C-A535-49A3-80A1-C18F0BE37F28}" dt="2024-08-09T13:20:07.005" v="10343" actId="164"/>
          <ac:spMkLst>
            <pc:docMk/>
            <pc:sldMk cId="280316088" sldId="299"/>
            <ac:spMk id="19" creationId="{BD43FE02-8DAA-4D78-5C55-15941B6B5F17}"/>
          </ac:spMkLst>
        </pc:spChg>
        <pc:spChg chg="add mod">
          <ac:chgData name="Shahbaz Tariq" userId="4b7bd9a9f57a7b0d" providerId="LiveId" clId="{0860D38C-A535-49A3-80A1-C18F0BE37F28}" dt="2024-08-09T13:20:07.005" v="10343" actId="164"/>
          <ac:spMkLst>
            <pc:docMk/>
            <pc:sldMk cId="280316088" sldId="299"/>
            <ac:spMk id="20" creationId="{0AA86F23-65F1-40C1-D57B-C009EAF3B916}"/>
          </ac:spMkLst>
        </pc:spChg>
        <pc:spChg chg="add mod">
          <ac:chgData name="Shahbaz Tariq" userId="4b7bd9a9f57a7b0d" providerId="LiveId" clId="{0860D38C-A535-49A3-80A1-C18F0BE37F28}" dt="2024-08-09T13:20:07.005" v="10343" actId="164"/>
          <ac:spMkLst>
            <pc:docMk/>
            <pc:sldMk cId="280316088" sldId="299"/>
            <ac:spMk id="21" creationId="{CF01A987-E17D-F9EA-1CAF-A61AB53E39CF}"/>
          </ac:spMkLst>
        </pc:spChg>
        <pc:grpChg chg="add mod">
          <ac:chgData name="Shahbaz Tariq" userId="4b7bd9a9f57a7b0d" providerId="LiveId" clId="{0860D38C-A535-49A3-80A1-C18F0BE37F28}" dt="2024-08-09T13:20:07.005" v="10343" actId="164"/>
          <ac:grpSpMkLst>
            <pc:docMk/>
            <pc:sldMk cId="280316088" sldId="299"/>
            <ac:grpSpMk id="55" creationId="{6B81549A-CBF6-C95F-E690-DFF01F44EF22}"/>
          </ac:grpSpMkLst>
        </pc:grpChg>
        <pc:cxnChg chg="add mod">
          <ac:chgData name="Shahbaz Tariq" userId="4b7bd9a9f57a7b0d" providerId="LiveId" clId="{0860D38C-A535-49A3-80A1-C18F0BE37F28}" dt="2024-08-09T13:20:07.005" v="10343" actId="164"/>
          <ac:cxnSpMkLst>
            <pc:docMk/>
            <pc:sldMk cId="280316088" sldId="299"/>
            <ac:cxnSpMk id="23" creationId="{F01EB648-B20B-252C-A031-B832994F07E2}"/>
          </ac:cxnSpMkLst>
        </pc:cxnChg>
        <pc:cxnChg chg="add mod">
          <ac:chgData name="Shahbaz Tariq" userId="4b7bd9a9f57a7b0d" providerId="LiveId" clId="{0860D38C-A535-49A3-80A1-C18F0BE37F28}" dt="2024-08-09T13:20:07.005" v="10343" actId="164"/>
          <ac:cxnSpMkLst>
            <pc:docMk/>
            <pc:sldMk cId="280316088" sldId="299"/>
            <ac:cxnSpMk id="25" creationId="{FC60589A-2F6F-3DE1-8AA0-50F96ACE8BDD}"/>
          </ac:cxnSpMkLst>
        </pc:cxnChg>
        <pc:cxnChg chg="add mod">
          <ac:chgData name="Shahbaz Tariq" userId="4b7bd9a9f57a7b0d" providerId="LiveId" clId="{0860D38C-A535-49A3-80A1-C18F0BE37F28}" dt="2024-08-09T13:20:07.005" v="10343" actId="164"/>
          <ac:cxnSpMkLst>
            <pc:docMk/>
            <pc:sldMk cId="280316088" sldId="299"/>
            <ac:cxnSpMk id="27" creationId="{55B8E0BE-259B-8BE7-6AEB-DD6AB5AFF79C}"/>
          </ac:cxnSpMkLst>
        </pc:cxnChg>
        <pc:cxnChg chg="add mod">
          <ac:chgData name="Shahbaz Tariq" userId="4b7bd9a9f57a7b0d" providerId="LiveId" clId="{0860D38C-A535-49A3-80A1-C18F0BE37F28}" dt="2024-08-09T13:20:07.005" v="10343" actId="164"/>
          <ac:cxnSpMkLst>
            <pc:docMk/>
            <pc:sldMk cId="280316088" sldId="299"/>
            <ac:cxnSpMk id="29" creationId="{F12E8D12-650D-27D8-2613-D7AEDC11EA15}"/>
          </ac:cxnSpMkLst>
        </pc:cxnChg>
        <pc:cxnChg chg="add mod">
          <ac:chgData name="Shahbaz Tariq" userId="4b7bd9a9f57a7b0d" providerId="LiveId" clId="{0860D38C-A535-49A3-80A1-C18F0BE37F28}" dt="2024-08-09T13:20:07.005" v="10343" actId="164"/>
          <ac:cxnSpMkLst>
            <pc:docMk/>
            <pc:sldMk cId="280316088" sldId="299"/>
            <ac:cxnSpMk id="31" creationId="{821633E0-BADF-18C4-0F4D-5178367C3CE1}"/>
          </ac:cxnSpMkLst>
        </pc:cxnChg>
        <pc:cxnChg chg="add mod">
          <ac:chgData name="Shahbaz Tariq" userId="4b7bd9a9f57a7b0d" providerId="LiveId" clId="{0860D38C-A535-49A3-80A1-C18F0BE37F28}" dt="2024-08-09T13:20:07.005" v="10343" actId="164"/>
          <ac:cxnSpMkLst>
            <pc:docMk/>
            <pc:sldMk cId="280316088" sldId="299"/>
            <ac:cxnSpMk id="33" creationId="{9C0A336C-7B5B-C4FD-3FC9-C21812BC080F}"/>
          </ac:cxnSpMkLst>
        </pc:cxnChg>
        <pc:cxnChg chg="add mod">
          <ac:chgData name="Shahbaz Tariq" userId="4b7bd9a9f57a7b0d" providerId="LiveId" clId="{0860D38C-A535-49A3-80A1-C18F0BE37F28}" dt="2024-08-09T13:20:07.005" v="10343" actId="164"/>
          <ac:cxnSpMkLst>
            <pc:docMk/>
            <pc:sldMk cId="280316088" sldId="299"/>
            <ac:cxnSpMk id="35" creationId="{F77F0A6A-DEF8-47B4-399D-1C254F08A391}"/>
          </ac:cxnSpMkLst>
        </pc:cxnChg>
        <pc:cxnChg chg="add mod">
          <ac:chgData name="Shahbaz Tariq" userId="4b7bd9a9f57a7b0d" providerId="LiveId" clId="{0860D38C-A535-49A3-80A1-C18F0BE37F28}" dt="2024-08-09T13:20:07.005" v="10343" actId="164"/>
          <ac:cxnSpMkLst>
            <pc:docMk/>
            <pc:sldMk cId="280316088" sldId="299"/>
            <ac:cxnSpMk id="37" creationId="{0CBA092C-83FF-79D5-6311-477C14AABA11}"/>
          </ac:cxnSpMkLst>
        </pc:cxnChg>
        <pc:cxnChg chg="add mod">
          <ac:chgData name="Shahbaz Tariq" userId="4b7bd9a9f57a7b0d" providerId="LiveId" clId="{0860D38C-A535-49A3-80A1-C18F0BE37F28}" dt="2024-08-09T13:20:07.005" v="10343" actId="164"/>
          <ac:cxnSpMkLst>
            <pc:docMk/>
            <pc:sldMk cId="280316088" sldId="299"/>
            <ac:cxnSpMk id="39" creationId="{F90BC232-C7C8-EA8C-6062-FC018F333F1F}"/>
          </ac:cxnSpMkLst>
        </pc:cxnChg>
        <pc:cxnChg chg="add mod">
          <ac:chgData name="Shahbaz Tariq" userId="4b7bd9a9f57a7b0d" providerId="LiveId" clId="{0860D38C-A535-49A3-80A1-C18F0BE37F28}" dt="2024-08-09T13:20:07.005" v="10343" actId="164"/>
          <ac:cxnSpMkLst>
            <pc:docMk/>
            <pc:sldMk cId="280316088" sldId="299"/>
            <ac:cxnSpMk id="41" creationId="{C10CC9F6-7710-953E-6E38-4918839F142D}"/>
          </ac:cxnSpMkLst>
        </pc:cxnChg>
        <pc:cxnChg chg="add mod">
          <ac:chgData name="Shahbaz Tariq" userId="4b7bd9a9f57a7b0d" providerId="LiveId" clId="{0860D38C-A535-49A3-80A1-C18F0BE37F28}" dt="2024-08-09T13:20:07.005" v="10343" actId="164"/>
          <ac:cxnSpMkLst>
            <pc:docMk/>
            <pc:sldMk cId="280316088" sldId="299"/>
            <ac:cxnSpMk id="45" creationId="{97142749-A289-D80A-0476-4002825908D6}"/>
          </ac:cxnSpMkLst>
        </pc:cxnChg>
        <pc:cxnChg chg="add mod">
          <ac:chgData name="Shahbaz Tariq" userId="4b7bd9a9f57a7b0d" providerId="LiveId" clId="{0860D38C-A535-49A3-80A1-C18F0BE37F28}" dt="2024-08-09T13:20:07.005" v="10343" actId="164"/>
          <ac:cxnSpMkLst>
            <pc:docMk/>
            <pc:sldMk cId="280316088" sldId="299"/>
            <ac:cxnSpMk id="47" creationId="{147DB646-A68F-E5B3-029F-E4A2882A77EC}"/>
          </ac:cxnSpMkLst>
        </pc:cxnChg>
        <pc:cxnChg chg="add mod">
          <ac:chgData name="Shahbaz Tariq" userId="4b7bd9a9f57a7b0d" providerId="LiveId" clId="{0860D38C-A535-49A3-80A1-C18F0BE37F28}" dt="2024-08-09T13:20:07.005" v="10343" actId="164"/>
          <ac:cxnSpMkLst>
            <pc:docMk/>
            <pc:sldMk cId="280316088" sldId="299"/>
            <ac:cxnSpMk id="49" creationId="{855E6AA5-352C-1453-2833-9317C06E1DC1}"/>
          </ac:cxnSpMkLst>
        </pc:cxnChg>
        <pc:cxnChg chg="add mod">
          <ac:chgData name="Shahbaz Tariq" userId="4b7bd9a9f57a7b0d" providerId="LiveId" clId="{0860D38C-A535-49A3-80A1-C18F0BE37F28}" dt="2024-08-09T13:20:07.005" v="10343" actId="164"/>
          <ac:cxnSpMkLst>
            <pc:docMk/>
            <pc:sldMk cId="280316088" sldId="299"/>
            <ac:cxnSpMk id="51" creationId="{0E12C58F-12A0-4DB4-4917-50AFE4BAEA34}"/>
          </ac:cxnSpMkLst>
        </pc:cxnChg>
        <pc:cxnChg chg="add mod">
          <ac:chgData name="Shahbaz Tariq" userId="4b7bd9a9f57a7b0d" providerId="LiveId" clId="{0860D38C-A535-49A3-80A1-C18F0BE37F28}" dt="2024-08-09T13:20:07.005" v="10343" actId="164"/>
          <ac:cxnSpMkLst>
            <pc:docMk/>
            <pc:sldMk cId="280316088" sldId="299"/>
            <ac:cxnSpMk id="53" creationId="{51B31EC4-F94E-3811-7565-5CDF258AB2F4}"/>
          </ac:cxnSpMkLst>
        </pc:cxnChg>
      </pc:sldChg>
      <pc:sldChg chg="addSp delSp modSp mod">
        <pc:chgData name="Shahbaz Tariq" userId="4b7bd9a9f57a7b0d" providerId="LiveId" clId="{0860D38C-A535-49A3-80A1-C18F0BE37F28}" dt="2024-08-10T07:10:55.188" v="14347" actId="20577"/>
        <pc:sldMkLst>
          <pc:docMk/>
          <pc:sldMk cId="1385553969" sldId="302"/>
        </pc:sldMkLst>
        <pc:spChg chg="del mod">
          <ac:chgData name="Shahbaz Tariq" userId="4b7bd9a9f57a7b0d" providerId="LiveId" clId="{0860D38C-A535-49A3-80A1-C18F0BE37F28}" dt="2024-08-09T12:38:38.924" v="9545" actId="478"/>
          <ac:spMkLst>
            <pc:docMk/>
            <pc:sldMk cId="1385553969" sldId="302"/>
            <ac:spMk id="2" creationId="{8B78C759-C687-440F-8CAE-D3071F1AB630}"/>
          </ac:spMkLst>
        </pc:spChg>
        <pc:spChg chg="mod">
          <ac:chgData name="Shahbaz Tariq" userId="4b7bd9a9f57a7b0d" providerId="LiveId" clId="{0860D38C-A535-49A3-80A1-C18F0BE37F28}" dt="2024-08-10T07:10:55.188" v="14347" actId="20577"/>
          <ac:spMkLst>
            <pc:docMk/>
            <pc:sldMk cId="1385553969" sldId="302"/>
            <ac:spMk id="3" creationId="{AB0AB2AC-B7E6-6849-9AE9-697369407F8F}"/>
          </ac:spMkLst>
        </pc:spChg>
        <pc:spChg chg="add mod">
          <ac:chgData name="Shahbaz Tariq" userId="4b7bd9a9f57a7b0d" providerId="LiveId" clId="{0860D38C-A535-49A3-80A1-C18F0BE37F28}" dt="2024-08-10T07:09:50.100" v="14330" actId="13822"/>
          <ac:spMkLst>
            <pc:docMk/>
            <pc:sldMk cId="1385553969" sldId="302"/>
            <ac:spMk id="5" creationId="{CD68390F-46F4-85F3-BC13-C62CFCC88D2D}"/>
          </ac:spMkLst>
        </pc:spChg>
        <pc:spChg chg="add mod">
          <ac:chgData name="Shahbaz Tariq" userId="4b7bd9a9f57a7b0d" providerId="LiveId" clId="{0860D38C-A535-49A3-80A1-C18F0BE37F28}" dt="2024-08-09T12:51:16.463" v="9845" actId="164"/>
          <ac:spMkLst>
            <pc:docMk/>
            <pc:sldMk cId="1385553969" sldId="302"/>
            <ac:spMk id="7" creationId="{27587000-6D57-8CAC-B9D7-978AADFF4D9D}"/>
          </ac:spMkLst>
        </pc:spChg>
        <pc:spChg chg="add mod">
          <ac:chgData name="Shahbaz Tariq" userId="4b7bd9a9f57a7b0d" providerId="LiveId" clId="{0860D38C-A535-49A3-80A1-C18F0BE37F28}" dt="2024-08-09T12:51:16.463" v="9845" actId="164"/>
          <ac:spMkLst>
            <pc:docMk/>
            <pc:sldMk cId="1385553969" sldId="302"/>
            <ac:spMk id="8" creationId="{D9B10A44-7344-2C7A-D4A7-D228FC2A00AB}"/>
          </ac:spMkLst>
        </pc:spChg>
        <pc:spChg chg="add mod">
          <ac:chgData name="Shahbaz Tariq" userId="4b7bd9a9f57a7b0d" providerId="LiveId" clId="{0860D38C-A535-49A3-80A1-C18F0BE37F28}" dt="2024-08-09T12:51:16.463" v="9845" actId="164"/>
          <ac:spMkLst>
            <pc:docMk/>
            <pc:sldMk cId="1385553969" sldId="302"/>
            <ac:spMk id="9" creationId="{EA766DAF-6AC3-608C-0789-D2E716756B4D}"/>
          </ac:spMkLst>
        </pc:spChg>
        <pc:spChg chg="add del mod">
          <ac:chgData name="Shahbaz Tariq" userId="4b7bd9a9f57a7b0d" providerId="LiveId" clId="{0860D38C-A535-49A3-80A1-C18F0BE37F28}" dt="2024-08-09T12:42:32.128" v="9696" actId="478"/>
          <ac:spMkLst>
            <pc:docMk/>
            <pc:sldMk cId="1385553969" sldId="302"/>
            <ac:spMk id="10" creationId="{87DD6952-5839-FC44-0650-95686AF82BDA}"/>
          </ac:spMkLst>
        </pc:spChg>
        <pc:spChg chg="add del mod">
          <ac:chgData name="Shahbaz Tariq" userId="4b7bd9a9f57a7b0d" providerId="LiveId" clId="{0860D38C-A535-49A3-80A1-C18F0BE37F28}" dt="2024-08-09T12:42:33.530" v="9697" actId="478"/>
          <ac:spMkLst>
            <pc:docMk/>
            <pc:sldMk cId="1385553969" sldId="302"/>
            <ac:spMk id="12" creationId="{540CB8AB-ABD6-4CEF-4780-6EDF86E061B0}"/>
          </ac:spMkLst>
        </pc:spChg>
        <pc:spChg chg="add mod">
          <ac:chgData name="Shahbaz Tariq" userId="4b7bd9a9f57a7b0d" providerId="LiveId" clId="{0860D38C-A535-49A3-80A1-C18F0BE37F28}" dt="2024-08-09T12:51:16.463" v="9845" actId="164"/>
          <ac:spMkLst>
            <pc:docMk/>
            <pc:sldMk cId="1385553969" sldId="302"/>
            <ac:spMk id="13" creationId="{46859AD1-761A-6620-BB3A-48FB28DE7B66}"/>
          </ac:spMkLst>
        </pc:spChg>
        <pc:spChg chg="add mod">
          <ac:chgData name="Shahbaz Tariq" userId="4b7bd9a9f57a7b0d" providerId="LiveId" clId="{0860D38C-A535-49A3-80A1-C18F0BE37F28}" dt="2024-08-09T12:51:16.463" v="9845" actId="164"/>
          <ac:spMkLst>
            <pc:docMk/>
            <pc:sldMk cId="1385553969" sldId="302"/>
            <ac:spMk id="14" creationId="{B902DC8F-AF99-F7A4-0303-E8056767650A}"/>
          </ac:spMkLst>
        </pc:spChg>
        <pc:spChg chg="add mod">
          <ac:chgData name="Shahbaz Tariq" userId="4b7bd9a9f57a7b0d" providerId="LiveId" clId="{0860D38C-A535-49A3-80A1-C18F0BE37F28}" dt="2024-08-09T12:51:16.463" v="9845" actId="164"/>
          <ac:spMkLst>
            <pc:docMk/>
            <pc:sldMk cId="1385553969" sldId="302"/>
            <ac:spMk id="15" creationId="{5C26C365-5081-A1CE-B5FB-D4E8C7CEF808}"/>
          </ac:spMkLst>
        </pc:spChg>
        <pc:spChg chg="add mod">
          <ac:chgData name="Shahbaz Tariq" userId="4b7bd9a9f57a7b0d" providerId="LiveId" clId="{0860D38C-A535-49A3-80A1-C18F0BE37F28}" dt="2024-08-09T12:51:16.463" v="9845" actId="164"/>
          <ac:spMkLst>
            <pc:docMk/>
            <pc:sldMk cId="1385553969" sldId="302"/>
            <ac:spMk id="16" creationId="{283AE156-987C-1833-D790-BFE6D5B83217}"/>
          </ac:spMkLst>
        </pc:spChg>
        <pc:spChg chg="add mod">
          <ac:chgData name="Shahbaz Tariq" userId="4b7bd9a9f57a7b0d" providerId="LiveId" clId="{0860D38C-A535-49A3-80A1-C18F0BE37F28}" dt="2024-08-09T12:51:16.463" v="9845" actId="164"/>
          <ac:spMkLst>
            <pc:docMk/>
            <pc:sldMk cId="1385553969" sldId="302"/>
            <ac:spMk id="17" creationId="{E90F30DC-98E4-BB61-827A-D2261ED39C15}"/>
          </ac:spMkLst>
        </pc:spChg>
        <pc:spChg chg="add mod">
          <ac:chgData name="Shahbaz Tariq" userId="4b7bd9a9f57a7b0d" providerId="LiveId" clId="{0860D38C-A535-49A3-80A1-C18F0BE37F28}" dt="2024-08-09T12:51:16.463" v="9845" actId="164"/>
          <ac:spMkLst>
            <pc:docMk/>
            <pc:sldMk cId="1385553969" sldId="302"/>
            <ac:spMk id="18" creationId="{E42C4BA2-C6E0-08C8-1CB6-8058CC8D00F7}"/>
          </ac:spMkLst>
        </pc:spChg>
        <pc:spChg chg="add mod">
          <ac:chgData name="Shahbaz Tariq" userId="4b7bd9a9f57a7b0d" providerId="LiveId" clId="{0860D38C-A535-49A3-80A1-C18F0BE37F28}" dt="2024-08-09T12:51:16.463" v="9845" actId="164"/>
          <ac:spMkLst>
            <pc:docMk/>
            <pc:sldMk cId="1385553969" sldId="302"/>
            <ac:spMk id="19" creationId="{D51370CE-625A-91C4-8915-4A233D1E3CA5}"/>
          </ac:spMkLst>
        </pc:spChg>
        <pc:spChg chg="add mod">
          <ac:chgData name="Shahbaz Tariq" userId="4b7bd9a9f57a7b0d" providerId="LiveId" clId="{0860D38C-A535-49A3-80A1-C18F0BE37F28}" dt="2024-08-10T07:09:53.417" v="14331" actId="13822"/>
          <ac:spMkLst>
            <pc:docMk/>
            <pc:sldMk cId="1385553969" sldId="302"/>
            <ac:spMk id="49" creationId="{1E36AA79-2BF7-1EBC-C881-CA96EB7C74BF}"/>
          </ac:spMkLst>
        </pc:spChg>
        <pc:grpChg chg="add mod">
          <ac:chgData name="Shahbaz Tariq" userId="4b7bd9a9f57a7b0d" providerId="LiveId" clId="{0860D38C-A535-49A3-80A1-C18F0BE37F28}" dt="2024-08-09T12:51:45.490" v="9851" actId="1076"/>
          <ac:grpSpMkLst>
            <pc:docMk/>
            <pc:sldMk cId="1385553969" sldId="302"/>
            <ac:grpSpMk id="60" creationId="{59B612B6-4406-3352-CA93-17D09BC8D6B4}"/>
          </ac:grpSpMkLst>
        </pc:grpChg>
        <pc:cxnChg chg="add mod">
          <ac:chgData name="Shahbaz Tariq" userId="4b7bd9a9f57a7b0d" providerId="LiveId" clId="{0860D38C-A535-49A3-80A1-C18F0BE37F28}" dt="2024-08-09T12:51:16.463" v="9845" actId="164"/>
          <ac:cxnSpMkLst>
            <pc:docMk/>
            <pc:sldMk cId="1385553969" sldId="302"/>
            <ac:cxnSpMk id="21" creationId="{0C8A2BD4-A958-60A8-3E8E-B93F5E9565CA}"/>
          </ac:cxnSpMkLst>
        </pc:cxnChg>
        <pc:cxnChg chg="add mod">
          <ac:chgData name="Shahbaz Tariq" userId="4b7bd9a9f57a7b0d" providerId="LiveId" clId="{0860D38C-A535-49A3-80A1-C18F0BE37F28}" dt="2024-08-09T12:51:16.463" v="9845" actId="164"/>
          <ac:cxnSpMkLst>
            <pc:docMk/>
            <pc:sldMk cId="1385553969" sldId="302"/>
            <ac:cxnSpMk id="23" creationId="{EEC65C12-3B14-C97B-EF82-5AC7580ACFAB}"/>
          </ac:cxnSpMkLst>
        </pc:cxnChg>
        <pc:cxnChg chg="add mod">
          <ac:chgData name="Shahbaz Tariq" userId="4b7bd9a9f57a7b0d" providerId="LiveId" clId="{0860D38C-A535-49A3-80A1-C18F0BE37F28}" dt="2024-08-09T12:51:16.463" v="9845" actId="164"/>
          <ac:cxnSpMkLst>
            <pc:docMk/>
            <pc:sldMk cId="1385553969" sldId="302"/>
            <ac:cxnSpMk id="25" creationId="{74968C20-C188-DDBC-E378-BFCE2F8B0ABC}"/>
          </ac:cxnSpMkLst>
        </pc:cxnChg>
        <pc:cxnChg chg="add mod">
          <ac:chgData name="Shahbaz Tariq" userId="4b7bd9a9f57a7b0d" providerId="LiveId" clId="{0860D38C-A535-49A3-80A1-C18F0BE37F28}" dt="2024-08-09T12:51:16.463" v="9845" actId="164"/>
          <ac:cxnSpMkLst>
            <pc:docMk/>
            <pc:sldMk cId="1385553969" sldId="302"/>
            <ac:cxnSpMk id="27" creationId="{957A65EA-4610-9FA6-C84A-A168171673BD}"/>
          </ac:cxnSpMkLst>
        </pc:cxnChg>
        <pc:cxnChg chg="add mod">
          <ac:chgData name="Shahbaz Tariq" userId="4b7bd9a9f57a7b0d" providerId="LiveId" clId="{0860D38C-A535-49A3-80A1-C18F0BE37F28}" dt="2024-08-09T12:51:16.463" v="9845" actId="164"/>
          <ac:cxnSpMkLst>
            <pc:docMk/>
            <pc:sldMk cId="1385553969" sldId="302"/>
            <ac:cxnSpMk id="29" creationId="{F9C95C5F-F898-A5AF-E69E-813738B23428}"/>
          </ac:cxnSpMkLst>
        </pc:cxnChg>
        <pc:cxnChg chg="add mod">
          <ac:chgData name="Shahbaz Tariq" userId="4b7bd9a9f57a7b0d" providerId="LiveId" clId="{0860D38C-A535-49A3-80A1-C18F0BE37F28}" dt="2024-08-09T12:51:16.463" v="9845" actId="164"/>
          <ac:cxnSpMkLst>
            <pc:docMk/>
            <pc:sldMk cId="1385553969" sldId="302"/>
            <ac:cxnSpMk id="31" creationId="{9AF69844-F758-62BE-3487-0EBAF3D9BD0F}"/>
          </ac:cxnSpMkLst>
        </pc:cxnChg>
        <pc:cxnChg chg="add mod">
          <ac:chgData name="Shahbaz Tariq" userId="4b7bd9a9f57a7b0d" providerId="LiveId" clId="{0860D38C-A535-49A3-80A1-C18F0BE37F28}" dt="2024-08-09T12:51:16.463" v="9845" actId="164"/>
          <ac:cxnSpMkLst>
            <pc:docMk/>
            <pc:sldMk cId="1385553969" sldId="302"/>
            <ac:cxnSpMk id="33" creationId="{6FF9D370-C32F-60FC-F3F6-D9C0860D0C96}"/>
          </ac:cxnSpMkLst>
        </pc:cxnChg>
        <pc:cxnChg chg="add mod">
          <ac:chgData name="Shahbaz Tariq" userId="4b7bd9a9f57a7b0d" providerId="LiveId" clId="{0860D38C-A535-49A3-80A1-C18F0BE37F28}" dt="2024-08-09T12:51:16.463" v="9845" actId="164"/>
          <ac:cxnSpMkLst>
            <pc:docMk/>
            <pc:sldMk cId="1385553969" sldId="302"/>
            <ac:cxnSpMk id="35" creationId="{A7A1E726-5842-26A5-5C52-B194C1EC4FE7}"/>
          </ac:cxnSpMkLst>
        </pc:cxnChg>
        <pc:cxnChg chg="add mod">
          <ac:chgData name="Shahbaz Tariq" userId="4b7bd9a9f57a7b0d" providerId="LiveId" clId="{0860D38C-A535-49A3-80A1-C18F0BE37F28}" dt="2024-08-09T12:51:16.463" v="9845" actId="164"/>
          <ac:cxnSpMkLst>
            <pc:docMk/>
            <pc:sldMk cId="1385553969" sldId="302"/>
            <ac:cxnSpMk id="37" creationId="{34A3C4CE-BAC5-7D2D-21B7-E3924D22657C}"/>
          </ac:cxnSpMkLst>
        </pc:cxnChg>
        <pc:cxnChg chg="add mod">
          <ac:chgData name="Shahbaz Tariq" userId="4b7bd9a9f57a7b0d" providerId="LiveId" clId="{0860D38C-A535-49A3-80A1-C18F0BE37F28}" dt="2024-08-09T12:51:16.463" v="9845" actId="164"/>
          <ac:cxnSpMkLst>
            <pc:docMk/>
            <pc:sldMk cId="1385553969" sldId="302"/>
            <ac:cxnSpMk id="39" creationId="{62570634-D83E-A60B-74EA-96A47056C773}"/>
          </ac:cxnSpMkLst>
        </pc:cxnChg>
        <pc:cxnChg chg="add del">
          <ac:chgData name="Shahbaz Tariq" userId="4b7bd9a9f57a7b0d" providerId="LiveId" clId="{0860D38C-A535-49A3-80A1-C18F0BE37F28}" dt="2024-08-09T12:50:17.877" v="9840" actId="11529"/>
          <ac:cxnSpMkLst>
            <pc:docMk/>
            <pc:sldMk cId="1385553969" sldId="302"/>
            <ac:cxnSpMk id="51" creationId="{ADBDD9EB-5C0B-FDE8-1900-FFD11EC6D89D}"/>
          </ac:cxnSpMkLst>
        </pc:cxnChg>
        <pc:cxnChg chg="add mod">
          <ac:chgData name="Shahbaz Tariq" userId="4b7bd9a9f57a7b0d" providerId="LiveId" clId="{0860D38C-A535-49A3-80A1-C18F0BE37F28}" dt="2024-08-09T12:51:16.463" v="9845" actId="164"/>
          <ac:cxnSpMkLst>
            <pc:docMk/>
            <pc:sldMk cId="1385553969" sldId="302"/>
            <ac:cxnSpMk id="53" creationId="{2DE5C982-5109-B721-851E-6F38BAE5DA28}"/>
          </ac:cxnSpMkLst>
        </pc:cxnChg>
      </pc:sldChg>
      <pc:sldChg chg="modSp mod">
        <pc:chgData name="Shahbaz Tariq" userId="4b7bd9a9f57a7b0d" providerId="LiveId" clId="{0860D38C-A535-49A3-80A1-C18F0BE37F28}" dt="2024-08-10T07:14:50.155" v="14373" actId="20577"/>
        <pc:sldMkLst>
          <pc:docMk/>
          <pc:sldMk cId="334532777" sldId="303"/>
        </pc:sldMkLst>
        <pc:spChg chg="mod">
          <ac:chgData name="Shahbaz Tariq" userId="4b7bd9a9f57a7b0d" providerId="LiveId" clId="{0860D38C-A535-49A3-80A1-C18F0BE37F28}" dt="2024-08-10T07:14:50.155" v="14373" actId="20577"/>
          <ac:spMkLst>
            <pc:docMk/>
            <pc:sldMk cId="334532777" sldId="303"/>
            <ac:spMk id="5" creationId="{1B07C49E-AFFC-EC46-8930-E4D428F5F943}"/>
          </ac:spMkLst>
        </pc:spChg>
      </pc:sldChg>
      <pc:sldChg chg="addSp delSp modSp mod setBg">
        <pc:chgData name="Shahbaz Tariq" userId="4b7bd9a9f57a7b0d" providerId="LiveId" clId="{0860D38C-A535-49A3-80A1-C18F0BE37F28}" dt="2024-08-08T12:08:39.406" v="501" actId="20577"/>
        <pc:sldMkLst>
          <pc:docMk/>
          <pc:sldMk cId="239597884" sldId="318"/>
        </pc:sldMkLst>
        <pc:spChg chg="mod ord">
          <ac:chgData name="Shahbaz Tariq" userId="4b7bd9a9f57a7b0d" providerId="LiveId" clId="{0860D38C-A535-49A3-80A1-C18F0BE37F28}" dt="2024-08-08T12:07:26.185" v="436" actId="26606"/>
          <ac:spMkLst>
            <pc:docMk/>
            <pc:sldMk cId="239597884" sldId="318"/>
            <ac:spMk id="3" creationId="{8C82F32A-22A5-0046-9FAC-5295E4FA5A12}"/>
          </ac:spMkLst>
        </pc:spChg>
        <pc:spChg chg="mod ord">
          <ac:chgData name="Shahbaz Tariq" userId="4b7bd9a9f57a7b0d" providerId="LiveId" clId="{0860D38C-A535-49A3-80A1-C18F0BE37F28}" dt="2024-08-08T12:08:39.406" v="501" actId="20577"/>
          <ac:spMkLst>
            <pc:docMk/>
            <pc:sldMk cId="239597884" sldId="318"/>
            <ac:spMk id="5" creationId="{85D9F803-CDBC-C74C-AF1B-2B5937D1C241}"/>
          </ac:spMkLst>
        </pc:spChg>
        <pc:spChg chg="mod ord">
          <ac:chgData name="Shahbaz Tariq" userId="4b7bd9a9f57a7b0d" providerId="LiveId" clId="{0860D38C-A535-49A3-80A1-C18F0BE37F28}" dt="2024-08-08T12:07:30.096" v="438" actId="404"/>
          <ac:spMkLst>
            <pc:docMk/>
            <pc:sldMk cId="239597884" sldId="318"/>
            <ac:spMk id="8" creationId="{2E0ECA32-E146-40DA-85CD-9677244BC3EC}"/>
          </ac:spMkLst>
        </pc:spChg>
        <pc:spChg chg="add del">
          <ac:chgData name="Shahbaz Tariq" userId="4b7bd9a9f57a7b0d" providerId="LiveId" clId="{0860D38C-A535-49A3-80A1-C18F0BE37F28}" dt="2024-08-08T12:07:12.097" v="430" actId="26606"/>
          <ac:spMkLst>
            <pc:docMk/>
            <pc:sldMk cId="239597884" sldId="318"/>
            <ac:spMk id="13" creationId="{E91DC736-0EF8-4F87-9146-EBF1D2EE4D3D}"/>
          </ac:spMkLst>
        </pc:spChg>
        <pc:spChg chg="add del">
          <ac:chgData name="Shahbaz Tariq" userId="4b7bd9a9f57a7b0d" providerId="LiveId" clId="{0860D38C-A535-49A3-80A1-C18F0BE37F28}" dt="2024-08-08T12:07:12.097" v="430" actId="26606"/>
          <ac:spMkLst>
            <pc:docMk/>
            <pc:sldMk cId="239597884" sldId="318"/>
            <ac:spMk id="15" creationId="{097CD68E-23E3-4007-8847-CD0944C4F7BE}"/>
          </ac:spMkLst>
        </pc:spChg>
        <pc:spChg chg="add del">
          <ac:chgData name="Shahbaz Tariq" userId="4b7bd9a9f57a7b0d" providerId="LiveId" clId="{0860D38C-A535-49A3-80A1-C18F0BE37F28}" dt="2024-08-08T12:07:12.097" v="430" actId="26606"/>
          <ac:spMkLst>
            <pc:docMk/>
            <pc:sldMk cId="239597884" sldId="318"/>
            <ac:spMk id="17" creationId="{AF2F604E-43BE-4DC3-B983-E071523364F8}"/>
          </ac:spMkLst>
        </pc:spChg>
        <pc:spChg chg="add del">
          <ac:chgData name="Shahbaz Tariq" userId="4b7bd9a9f57a7b0d" providerId="LiveId" clId="{0860D38C-A535-49A3-80A1-C18F0BE37F28}" dt="2024-08-08T12:07:12.097" v="430" actId="26606"/>
          <ac:spMkLst>
            <pc:docMk/>
            <pc:sldMk cId="239597884" sldId="318"/>
            <ac:spMk id="19" creationId="{08C9B587-E65E-4B52-B37C-ABEBB6E87928}"/>
          </ac:spMkLst>
        </pc:spChg>
        <pc:spChg chg="add del">
          <ac:chgData name="Shahbaz Tariq" userId="4b7bd9a9f57a7b0d" providerId="LiveId" clId="{0860D38C-A535-49A3-80A1-C18F0BE37F28}" dt="2024-08-08T12:07:12.091" v="429" actId="26606"/>
          <ac:spMkLst>
            <pc:docMk/>
            <pc:sldMk cId="239597884" sldId="318"/>
            <ac:spMk id="24" creationId="{E91DC736-0EF8-4F87-9146-EBF1D2EE4D3D}"/>
          </ac:spMkLst>
        </pc:spChg>
        <pc:spChg chg="add del">
          <ac:chgData name="Shahbaz Tariq" userId="4b7bd9a9f57a7b0d" providerId="LiveId" clId="{0860D38C-A535-49A3-80A1-C18F0BE37F28}" dt="2024-08-08T12:07:12.091" v="429" actId="26606"/>
          <ac:spMkLst>
            <pc:docMk/>
            <pc:sldMk cId="239597884" sldId="318"/>
            <ac:spMk id="26" creationId="{097CD68E-23E3-4007-8847-CD0944C4F7BE}"/>
          </ac:spMkLst>
        </pc:spChg>
        <pc:spChg chg="add del">
          <ac:chgData name="Shahbaz Tariq" userId="4b7bd9a9f57a7b0d" providerId="LiveId" clId="{0860D38C-A535-49A3-80A1-C18F0BE37F28}" dt="2024-08-08T12:07:12.091" v="429" actId="26606"/>
          <ac:spMkLst>
            <pc:docMk/>
            <pc:sldMk cId="239597884" sldId="318"/>
            <ac:spMk id="28" creationId="{AF2F604E-43BE-4DC3-B983-E071523364F8}"/>
          </ac:spMkLst>
        </pc:spChg>
        <pc:spChg chg="add del">
          <ac:chgData name="Shahbaz Tariq" userId="4b7bd9a9f57a7b0d" providerId="LiveId" clId="{0860D38C-A535-49A3-80A1-C18F0BE37F28}" dt="2024-08-08T12:07:12.091" v="429" actId="26606"/>
          <ac:spMkLst>
            <pc:docMk/>
            <pc:sldMk cId="239597884" sldId="318"/>
            <ac:spMk id="30" creationId="{08C9B587-E65E-4B52-B37C-ABEBB6E87928}"/>
          </ac:spMkLst>
        </pc:spChg>
        <pc:spChg chg="add del">
          <ac:chgData name="Shahbaz Tariq" userId="4b7bd9a9f57a7b0d" providerId="LiveId" clId="{0860D38C-A535-49A3-80A1-C18F0BE37F28}" dt="2024-08-08T12:07:26.191" v="437" actId="26606"/>
          <ac:spMkLst>
            <pc:docMk/>
            <pc:sldMk cId="239597884" sldId="318"/>
            <ac:spMk id="32" creationId="{08C9B587-E65E-4B52-B37C-ABEBB6E87928}"/>
          </ac:spMkLst>
        </pc:spChg>
        <pc:spChg chg="add del">
          <ac:chgData name="Shahbaz Tariq" userId="4b7bd9a9f57a7b0d" providerId="LiveId" clId="{0860D38C-A535-49A3-80A1-C18F0BE37F28}" dt="2024-08-08T12:07:26.191" v="437" actId="26606"/>
          <ac:spMkLst>
            <pc:docMk/>
            <pc:sldMk cId="239597884" sldId="318"/>
            <ac:spMk id="33" creationId="{55666830-9A19-4E01-8505-D6C7F9AC5665}"/>
          </ac:spMkLst>
        </pc:spChg>
        <pc:spChg chg="add del">
          <ac:chgData name="Shahbaz Tariq" userId="4b7bd9a9f57a7b0d" providerId="LiveId" clId="{0860D38C-A535-49A3-80A1-C18F0BE37F28}" dt="2024-08-08T12:07:26.191" v="437" actId="26606"/>
          <ac:spMkLst>
            <pc:docMk/>
            <pc:sldMk cId="239597884" sldId="318"/>
            <ac:spMk id="34" creationId="{AE9FC877-7FB6-4D22-9988-35420644E202}"/>
          </ac:spMkLst>
        </pc:spChg>
        <pc:spChg chg="add del">
          <ac:chgData name="Shahbaz Tariq" userId="4b7bd9a9f57a7b0d" providerId="LiveId" clId="{0860D38C-A535-49A3-80A1-C18F0BE37F28}" dt="2024-08-08T12:07:26.191" v="437" actId="26606"/>
          <ac:spMkLst>
            <pc:docMk/>
            <pc:sldMk cId="239597884" sldId="318"/>
            <ac:spMk id="35" creationId="{E41809D1-F12E-46BB-B804-5F209D325E8B}"/>
          </ac:spMkLst>
        </pc:spChg>
        <pc:spChg chg="add del">
          <ac:chgData name="Shahbaz Tariq" userId="4b7bd9a9f57a7b0d" providerId="LiveId" clId="{0860D38C-A535-49A3-80A1-C18F0BE37F28}" dt="2024-08-08T12:07:26.191" v="437" actId="26606"/>
          <ac:spMkLst>
            <pc:docMk/>
            <pc:sldMk cId="239597884" sldId="318"/>
            <ac:spMk id="36" creationId="{AF2F604E-43BE-4DC3-B983-E071523364F8}"/>
          </ac:spMkLst>
        </pc:spChg>
        <pc:spChg chg="add del">
          <ac:chgData name="Shahbaz Tariq" userId="4b7bd9a9f57a7b0d" providerId="LiveId" clId="{0860D38C-A535-49A3-80A1-C18F0BE37F28}" dt="2024-08-08T12:07:24.039" v="432" actId="26606"/>
          <ac:spMkLst>
            <pc:docMk/>
            <pc:sldMk cId="239597884" sldId="318"/>
            <ac:spMk id="41" creationId="{E91DC736-0EF8-4F87-9146-EBF1D2EE4D3D}"/>
          </ac:spMkLst>
        </pc:spChg>
        <pc:spChg chg="add del">
          <ac:chgData name="Shahbaz Tariq" userId="4b7bd9a9f57a7b0d" providerId="LiveId" clId="{0860D38C-A535-49A3-80A1-C18F0BE37F28}" dt="2024-08-08T12:07:24.039" v="432" actId="26606"/>
          <ac:spMkLst>
            <pc:docMk/>
            <pc:sldMk cId="239597884" sldId="318"/>
            <ac:spMk id="43" creationId="{097CD68E-23E3-4007-8847-CD0944C4F7BE}"/>
          </ac:spMkLst>
        </pc:spChg>
        <pc:spChg chg="add del">
          <ac:chgData name="Shahbaz Tariq" userId="4b7bd9a9f57a7b0d" providerId="LiveId" clId="{0860D38C-A535-49A3-80A1-C18F0BE37F28}" dt="2024-08-08T12:07:24.039" v="432" actId="26606"/>
          <ac:spMkLst>
            <pc:docMk/>
            <pc:sldMk cId="239597884" sldId="318"/>
            <ac:spMk id="45" creationId="{AF2F604E-43BE-4DC3-B983-E071523364F8}"/>
          </ac:spMkLst>
        </pc:spChg>
        <pc:spChg chg="add del">
          <ac:chgData name="Shahbaz Tariq" userId="4b7bd9a9f57a7b0d" providerId="LiveId" clId="{0860D38C-A535-49A3-80A1-C18F0BE37F28}" dt="2024-08-08T12:07:24.039" v="432" actId="26606"/>
          <ac:spMkLst>
            <pc:docMk/>
            <pc:sldMk cId="239597884" sldId="318"/>
            <ac:spMk id="47" creationId="{08C9B587-E65E-4B52-B37C-ABEBB6E87928}"/>
          </ac:spMkLst>
        </pc:spChg>
        <pc:spChg chg="add del">
          <ac:chgData name="Shahbaz Tariq" userId="4b7bd9a9f57a7b0d" providerId="LiveId" clId="{0860D38C-A535-49A3-80A1-C18F0BE37F28}" dt="2024-08-08T12:07:25.410" v="434" actId="26606"/>
          <ac:spMkLst>
            <pc:docMk/>
            <pc:sldMk cId="239597884" sldId="318"/>
            <ac:spMk id="49" creationId="{6CCA5F87-1D1E-45CB-8D83-FC7EEFAD9935}"/>
          </ac:spMkLst>
        </pc:spChg>
        <pc:spChg chg="add del">
          <ac:chgData name="Shahbaz Tariq" userId="4b7bd9a9f57a7b0d" providerId="LiveId" clId="{0860D38C-A535-49A3-80A1-C18F0BE37F28}" dt="2024-08-08T12:07:25.410" v="434" actId="26606"/>
          <ac:spMkLst>
            <pc:docMk/>
            <pc:sldMk cId="239597884" sldId="318"/>
            <ac:spMk id="50" creationId="{7CCFC2C6-6238-4A2F-93DE-2ADF74AF635E}"/>
          </ac:spMkLst>
        </pc:spChg>
        <pc:spChg chg="add del">
          <ac:chgData name="Shahbaz Tariq" userId="4b7bd9a9f57a7b0d" providerId="LiveId" clId="{0860D38C-A535-49A3-80A1-C18F0BE37F28}" dt="2024-08-08T12:07:25.410" v="434" actId="26606"/>
          <ac:spMkLst>
            <pc:docMk/>
            <pc:sldMk cId="239597884" sldId="318"/>
            <ac:spMk id="51" creationId="{AF2F604E-43BE-4DC3-B983-E071523364F8}"/>
          </ac:spMkLst>
        </pc:spChg>
        <pc:spChg chg="add del">
          <ac:chgData name="Shahbaz Tariq" userId="4b7bd9a9f57a7b0d" providerId="LiveId" clId="{0860D38C-A535-49A3-80A1-C18F0BE37F28}" dt="2024-08-08T12:07:25.410" v="434" actId="26606"/>
          <ac:spMkLst>
            <pc:docMk/>
            <pc:sldMk cId="239597884" sldId="318"/>
            <ac:spMk id="52" creationId="{08C9B587-E65E-4B52-B37C-ABEBB6E87928}"/>
          </ac:spMkLst>
        </pc:spChg>
        <pc:spChg chg="add del">
          <ac:chgData name="Shahbaz Tariq" userId="4b7bd9a9f57a7b0d" providerId="LiveId" clId="{0860D38C-A535-49A3-80A1-C18F0BE37F28}" dt="2024-08-08T12:07:26.185" v="436" actId="26606"/>
          <ac:spMkLst>
            <pc:docMk/>
            <pc:sldMk cId="239597884" sldId="318"/>
            <ac:spMk id="54" creationId="{E91DC736-0EF8-4F87-9146-EBF1D2EE4D3D}"/>
          </ac:spMkLst>
        </pc:spChg>
        <pc:spChg chg="add del">
          <ac:chgData name="Shahbaz Tariq" userId="4b7bd9a9f57a7b0d" providerId="LiveId" clId="{0860D38C-A535-49A3-80A1-C18F0BE37F28}" dt="2024-08-08T12:07:26.185" v="436" actId="26606"/>
          <ac:spMkLst>
            <pc:docMk/>
            <pc:sldMk cId="239597884" sldId="318"/>
            <ac:spMk id="55" creationId="{097CD68E-23E3-4007-8847-CD0944C4F7BE}"/>
          </ac:spMkLst>
        </pc:spChg>
        <pc:spChg chg="add del">
          <ac:chgData name="Shahbaz Tariq" userId="4b7bd9a9f57a7b0d" providerId="LiveId" clId="{0860D38C-A535-49A3-80A1-C18F0BE37F28}" dt="2024-08-08T12:07:26.185" v="436" actId="26606"/>
          <ac:spMkLst>
            <pc:docMk/>
            <pc:sldMk cId="239597884" sldId="318"/>
            <ac:spMk id="56" creationId="{AF2F604E-43BE-4DC3-B983-E071523364F8}"/>
          </ac:spMkLst>
        </pc:spChg>
        <pc:spChg chg="add del">
          <ac:chgData name="Shahbaz Tariq" userId="4b7bd9a9f57a7b0d" providerId="LiveId" clId="{0860D38C-A535-49A3-80A1-C18F0BE37F28}" dt="2024-08-08T12:07:26.185" v="436" actId="26606"/>
          <ac:spMkLst>
            <pc:docMk/>
            <pc:sldMk cId="239597884" sldId="318"/>
            <ac:spMk id="57" creationId="{08C9B587-E65E-4B52-B37C-ABEBB6E87928}"/>
          </ac:spMkLst>
        </pc:spChg>
        <pc:spChg chg="add">
          <ac:chgData name="Shahbaz Tariq" userId="4b7bd9a9f57a7b0d" providerId="LiveId" clId="{0860D38C-A535-49A3-80A1-C18F0BE37F28}" dt="2024-08-08T12:07:26.191" v="437" actId="26606"/>
          <ac:spMkLst>
            <pc:docMk/>
            <pc:sldMk cId="239597884" sldId="318"/>
            <ac:spMk id="59" creationId="{55666830-9A19-4E01-8505-D6C7F9AC5665}"/>
          </ac:spMkLst>
        </pc:spChg>
        <pc:spChg chg="add">
          <ac:chgData name="Shahbaz Tariq" userId="4b7bd9a9f57a7b0d" providerId="LiveId" clId="{0860D38C-A535-49A3-80A1-C18F0BE37F28}" dt="2024-08-08T12:07:26.191" v="437" actId="26606"/>
          <ac:spMkLst>
            <pc:docMk/>
            <pc:sldMk cId="239597884" sldId="318"/>
            <ac:spMk id="60" creationId="{AE9FC877-7FB6-4D22-9988-35420644E202}"/>
          </ac:spMkLst>
        </pc:spChg>
        <pc:spChg chg="add">
          <ac:chgData name="Shahbaz Tariq" userId="4b7bd9a9f57a7b0d" providerId="LiveId" clId="{0860D38C-A535-49A3-80A1-C18F0BE37F28}" dt="2024-08-08T12:07:26.191" v="437" actId="26606"/>
          <ac:spMkLst>
            <pc:docMk/>
            <pc:sldMk cId="239597884" sldId="318"/>
            <ac:spMk id="61" creationId="{E41809D1-F12E-46BB-B804-5F209D325E8B}"/>
          </ac:spMkLst>
        </pc:spChg>
        <pc:spChg chg="add">
          <ac:chgData name="Shahbaz Tariq" userId="4b7bd9a9f57a7b0d" providerId="LiveId" clId="{0860D38C-A535-49A3-80A1-C18F0BE37F28}" dt="2024-08-08T12:07:26.191" v="437" actId="26606"/>
          <ac:spMkLst>
            <pc:docMk/>
            <pc:sldMk cId="239597884" sldId="318"/>
            <ac:spMk id="62" creationId="{AF2F604E-43BE-4DC3-B983-E071523364F8}"/>
          </ac:spMkLst>
        </pc:spChg>
        <pc:spChg chg="add">
          <ac:chgData name="Shahbaz Tariq" userId="4b7bd9a9f57a7b0d" providerId="LiveId" clId="{0860D38C-A535-49A3-80A1-C18F0BE37F28}" dt="2024-08-08T12:07:26.191" v="437" actId="26606"/>
          <ac:spMkLst>
            <pc:docMk/>
            <pc:sldMk cId="239597884" sldId="318"/>
            <ac:spMk id="63" creationId="{08C9B587-E65E-4B52-B37C-ABEBB6E87928}"/>
          </ac:spMkLst>
        </pc:spChg>
        <pc:picChg chg="add mod">
          <ac:chgData name="Shahbaz Tariq" userId="4b7bd9a9f57a7b0d" providerId="LiveId" clId="{0860D38C-A535-49A3-80A1-C18F0BE37F28}" dt="2024-08-08T12:07:26.185" v="436" actId="26606"/>
          <ac:picMkLst>
            <pc:docMk/>
            <pc:sldMk cId="239597884" sldId="318"/>
            <ac:picMk id="4" creationId="{3A5FB13C-F344-512D-E5A6-7E1C4C6C8DAD}"/>
          </ac:picMkLst>
        </pc:picChg>
      </pc:sldChg>
      <pc:sldChg chg="addSp modSp mod setBg">
        <pc:chgData name="Shahbaz Tariq" userId="4b7bd9a9f57a7b0d" providerId="LiveId" clId="{0860D38C-A535-49A3-80A1-C18F0BE37F28}" dt="2024-08-08T12:34:50.268" v="834" actId="20577"/>
        <pc:sldMkLst>
          <pc:docMk/>
          <pc:sldMk cId="232499080" sldId="319"/>
        </pc:sldMkLst>
        <pc:spChg chg="mod ord">
          <ac:chgData name="Shahbaz Tariq" userId="4b7bd9a9f57a7b0d" providerId="LiveId" clId="{0860D38C-A535-49A3-80A1-C18F0BE37F28}" dt="2024-08-08T12:33:20.142" v="579" actId="26606"/>
          <ac:spMkLst>
            <pc:docMk/>
            <pc:sldMk cId="232499080" sldId="319"/>
            <ac:spMk id="3" creationId="{8C82F32A-22A5-0046-9FAC-5295E4FA5A12}"/>
          </ac:spMkLst>
        </pc:spChg>
        <pc:spChg chg="mod ord">
          <ac:chgData name="Shahbaz Tariq" userId="4b7bd9a9f57a7b0d" providerId="LiveId" clId="{0860D38C-A535-49A3-80A1-C18F0BE37F28}" dt="2024-08-08T12:34:50.268" v="834" actId="20577"/>
          <ac:spMkLst>
            <pc:docMk/>
            <pc:sldMk cId="232499080" sldId="319"/>
            <ac:spMk id="5" creationId="{85D9F803-CDBC-C74C-AF1B-2B5937D1C241}"/>
          </ac:spMkLst>
        </pc:spChg>
        <pc:spChg chg="mod">
          <ac:chgData name="Shahbaz Tariq" userId="4b7bd9a9f57a7b0d" providerId="LiveId" clId="{0860D38C-A535-49A3-80A1-C18F0BE37F28}" dt="2024-08-08T12:33:20.142" v="579" actId="26606"/>
          <ac:spMkLst>
            <pc:docMk/>
            <pc:sldMk cId="232499080" sldId="319"/>
            <ac:spMk id="8" creationId="{34C97452-C78A-4701-B8AB-ABFE63D5BEDE}"/>
          </ac:spMkLst>
        </pc:spChg>
        <pc:picChg chg="add mod">
          <ac:chgData name="Shahbaz Tariq" userId="4b7bd9a9f57a7b0d" providerId="LiveId" clId="{0860D38C-A535-49A3-80A1-C18F0BE37F28}" dt="2024-08-08T12:33:20.142" v="579" actId="26606"/>
          <ac:picMkLst>
            <pc:docMk/>
            <pc:sldMk cId="232499080" sldId="319"/>
            <ac:picMk id="4" creationId="{979B095D-6B51-4EBC-A070-DAC65D7FA2F3}"/>
          </ac:picMkLst>
        </pc:picChg>
      </pc:sldChg>
      <pc:sldChg chg="addSp delSp modSp mod setBg">
        <pc:chgData name="Shahbaz Tariq" userId="4b7bd9a9f57a7b0d" providerId="LiveId" clId="{0860D38C-A535-49A3-80A1-C18F0BE37F28}" dt="2024-08-08T18:44:50.146" v="2846" actId="26606"/>
        <pc:sldMkLst>
          <pc:docMk/>
          <pc:sldMk cId="3645034231" sldId="320"/>
        </pc:sldMkLst>
        <pc:spChg chg="mod ord">
          <ac:chgData name="Shahbaz Tariq" userId="4b7bd9a9f57a7b0d" providerId="LiveId" clId="{0860D38C-A535-49A3-80A1-C18F0BE37F28}" dt="2024-08-08T18:42:49.654" v="2664" actId="26606"/>
          <ac:spMkLst>
            <pc:docMk/>
            <pc:sldMk cId="3645034231" sldId="320"/>
            <ac:spMk id="4" creationId="{336C985E-BCEF-DD49-BB47-C4649A79F0D8}"/>
          </ac:spMkLst>
        </pc:spChg>
        <pc:spChg chg="mod ord">
          <ac:chgData name="Shahbaz Tariq" userId="4b7bd9a9f57a7b0d" providerId="LiveId" clId="{0860D38C-A535-49A3-80A1-C18F0BE37F28}" dt="2024-08-08T18:44:50.146" v="2846" actId="26606"/>
          <ac:spMkLst>
            <pc:docMk/>
            <pc:sldMk cId="3645034231" sldId="320"/>
            <ac:spMk id="5" creationId="{1B07C49E-AFFC-EC46-8930-E4D428F5F943}"/>
          </ac:spMkLst>
        </pc:spChg>
        <pc:spChg chg="mod">
          <ac:chgData name="Shahbaz Tariq" userId="4b7bd9a9f57a7b0d" providerId="LiveId" clId="{0860D38C-A535-49A3-80A1-C18F0BE37F28}" dt="2024-08-08T18:44:50.146" v="2846" actId="26606"/>
          <ac:spMkLst>
            <pc:docMk/>
            <pc:sldMk cId="3645034231" sldId="320"/>
            <ac:spMk id="9" creationId="{533106AC-60D7-46AE-8E64-7B84ABDBD099}"/>
          </ac:spMkLst>
        </pc:spChg>
        <pc:spChg chg="add del">
          <ac:chgData name="Shahbaz Tariq" userId="4b7bd9a9f57a7b0d" providerId="LiveId" clId="{0860D38C-A535-49A3-80A1-C18F0BE37F28}" dt="2024-08-08T18:42:49.648" v="2663" actId="26606"/>
          <ac:spMkLst>
            <pc:docMk/>
            <pc:sldMk cId="3645034231" sldId="320"/>
            <ac:spMk id="14" creationId="{9B7AD9F6-8CE7-4299-8FC6-328F4DCD3FF9}"/>
          </ac:spMkLst>
        </pc:spChg>
        <pc:spChg chg="add del">
          <ac:chgData name="Shahbaz Tariq" userId="4b7bd9a9f57a7b0d" providerId="LiveId" clId="{0860D38C-A535-49A3-80A1-C18F0BE37F28}" dt="2024-08-08T18:42:49.648" v="2663" actId="26606"/>
          <ac:spMkLst>
            <pc:docMk/>
            <pc:sldMk cId="3645034231" sldId="320"/>
            <ac:spMk id="16" creationId="{F49775AF-8896-43EE-92C6-83497D6DC56F}"/>
          </ac:spMkLst>
        </pc:spChg>
        <pc:spChg chg="add del">
          <ac:chgData name="Shahbaz Tariq" userId="4b7bd9a9f57a7b0d" providerId="LiveId" clId="{0860D38C-A535-49A3-80A1-C18F0BE37F28}" dt="2024-08-08T18:44:50.146" v="2846" actId="26606"/>
          <ac:spMkLst>
            <pc:docMk/>
            <pc:sldMk cId="3645034231" sldId="320"/>
            <ac:spMk id="18" creationId="{665DBBEF-238B-476B-96AB-8AAC3224ECEA}"/>
          </ac:spMkLst>
        </pc:spChg>
        <pc:spChg chg="add del">
          <ac:chgData name="Shahbaz Tariq" userId="4b7bd9a9f57a7b0d" providerId="LiveId" clId="{0860D38C-A535-49A3-80A1-C18F0BE37F28}" dt="2024-08-08T18:44:50.146" v="2846" actId="26606"/>
          <ac:spMkLst>
            <pc:docMk/>
            <pc:sldMk cId="3645034231" sldId="320"/>
            <ac:spMk id="19" creationId="{3FCFB1DE-0B7E-48CC-BA90-B2AB0889F9D6}"/>
          </ac:spMkLst>
        </pc:spChg>
        <pc:spChg chg="add del">
          <ac:chgData name="Shahbaz Tariq" userId="4b7bd9a9f57a7b0d" providerId="LiveId" clId="{0860D38C-A535-49A3-80A1-C18F0BE37F28}" dt="2024-08-08T18:44:46.394" v="2837" actId="26606"/>
          <ac:spMkLst>
            <pc:docMk/>
            <pc:sldMk cId="3645034231" sldId="320"/>
            <ac:spMk id="24" creationId="{2B97F24A-32CE-4C1C-A50D-3016B394DCFB}"/>
          </ac:spMkLst>
        </pc:spChg>
        <pc:spChg chg="add del">
          <ac:chgData name="Shahbaz Tariq" userId="4b7bd9a9f57a7b0d" providerId="LiveId" clId="{0860D38C-A535-49A3-80A1-C18F0BE37F28}" dt="2024-08-08T18:44:46.394" v="2837" actId="26606"/>
          <ac:spMkLst>
            <pc:docMk/>
            <pc:sldMk cId="3645034231" sldId="320"/>
            <ac:spMk id="26" creationId="{CD8B4F24-440B-49E9-B85D-733523DC064B}"/>
          </ac:spMkLst>
        </pc:spChg>
        <pc:spChg chg="add del">
          <ac:chgData name="Shahbaz Tariq" userId="4b7bd9a9f57a7b0d" providerId="LiveId" clId="{0860D38C-A535-49A3-80A1-C18F0BE37F28}" dt="2024-08-08T18:44:47.506" v="2839" actId="26606"/>
          <ac:spMkLst>
            <pc:docMk/>
            <pc:sldMk cId="3645034231" sldId="320"/>
            <ac:spMk id="28" creationId="{2B97F24A-32CE-4C1C-A50D-3016B394DCFB}"/>
          </ac:spMkLst>
        </pc:spChg>
        <pc:spChg chg="add del">
          <ac:chgData name="Shahbaz Tariq" userId="4b7bd9a9f57a7b0d" providerId="LiveId" clId="{0860D38C-A535-49A3-80A1-C18F0BE37F28}" dt="2024-08-08T18:44:47.506" v="2839" actId="26606"/>
          <ac:spMkLst>
            <pc:docMk/>
            <pc:sldMk cId="3645034231" sldId="320"/>
            <ac:spMk id="29" creationId="{6357EC4F-235E-4222-A36F-C7878ACE37F2}"/>
          </ac:spMkLst>
        </pc:spChg>
        <pc:spChg chg="add del">
          <ac:chgData name="Shahbaz Tariq" userId="4b7bd9a9f57a7b0d" providerId="LiveId" clId="{0860D38C-A535-49A3-80A1-C18F0BE37F28}" dt="2024-08-08T18:44:47.926" v="2841" actId="26606"/>
          <ac:spMkLst>
            <pc:docMk/>
            <pc:sldMk cId="3645034231" sldId="320"/>
            <ac:spMk id="31" creationId="{2B97F24A-32CE-4C1C-A50D-3016B394DCFB}"/>
          </ac:spMkLst>
        </pc:spChg>
        <pc:spChg chg="add del">
          <ac:chgData name="Shahbaz Tariq" userId="4b7bd9a9f57a7b0d" providerId="LiveId" clId="{0860D38C-A535-49A3-80A1-C18F0BE37F28}" dt="2024-08-08T18:44:47.926" v="2841" actId="26606"/>
          <ac:spMkLst>
            <pc:docMk/>
            <pc:sldMk cId="3645034231" sldId="320"/>
            <ac:spMk id="32" creationId="{CD8B4F24-440B-49E9-B85D-733523DC064B}"/>
          </ac:spMkLst>
        </pc:spChg>
        <pc:spChg chg="add del">
          <ac:chgData name="Shahbaz Tariq" userId="4b7bd9a9f57a7b0d" providerId="LiveId" clId="{0860D38C-A535-49A3-80A1-C18F0BE37F28}" dt="2024-08-08T18:44:49.651" v="2843" actId="26606"/>
          <ac:spMkLst>
            <pc:docMk/>
            <pc:sldMk cId="3645034231" sldId="320"/>
            <ac:spMk id="34" creationId="{2B97F24A-32CE-4C1C-A50D-3016B394DCFB}"/>
          </ac:spMkLst>
        </pc:spChg>
        <pc:spChg chg="add del">
          <ac:chgData name="Shahbaz Tariq" userId="4b7bd9a9f57a7b0d" providerId="LiveId" clId="{0860D38C-A535-49A3-80A1-C18F0BE37F28}" dt="2024-08-08T18:44:49.651" v="2843" actId="26606"/>
          <ac:spMkLst>
            <pc:docMk/>
            <pc:sldMk cId="3645034231" sldId="320"/>
            <ac:spMk id="35" creationId="{6357EC4F-235E-4222-A36F-C7878ACE37F2}"/>
          </ac:spMkLst>
        </pc:spChg>
        <pc:spChg chg="add del">
          <ac:chgData name="Shahbaz Tariq" userId="4b7bd9a9f57a7b0d" providerId="LiveId" clId="{0860D38C-A535-49A3-80A1-C18F0BE37F28}" dt="2024-08-08T18:44:50.142" v="2845" actId="26606"/>
          <ac:spMkLst>
            <pc:docMk/>
            <pc:sldMk cId="3645034231" sldId="320"/>
            <ac:spMk id="37" creationId="{2B97F24A-32CE-4C1C-A50D-3016B394DCFB}"/>
          </ac:spMkLst>
        </pc:spChg>
        <pc:spChg chg="add del">
          <ac:chgData name="Shahbaz Tariq" userId="4b7bd9a9f57a7b0d" providerId="LiveId" clId="{0860D38C-A535-49A3-80A1-C18F0BE37F28}" dt="2024-08-08T18:44:50.142" v="2845" actId="26606"/>
          <ac:spMkLst>
            <pc:docMk/>
            <pc:sldMk cId="3645034231" sldId="320"/>
            <ac:spMk id="38" creationId="{CD8B4F24-440B-49E9-B85D-733523DC064B}"/>
          </ac:spMkLst>
        </pc:spChg>
        <pc:spChg chg="add">
          <ac:chgData name="Shahbaz Tariq" userId="4b7bd9a9f57a7b0d" providerId="LiveId" clId="{0860D38C-A535-49A3-80A1-C18F0BE37F28}" dt="2024-08-08T18:44:50.146" v="2846" actId="26606"/>
          <ac:spMkLst>
            <pc:docMk/>
            <pc:sldMk cId="3645034231" sldId="320"/>
            <ac:spMk id="40" creationId="{2B97F24A-32CE-4C1C-A50D-3016B394DCFB}"/>
          </ac:spMkLst>
        </pc:spChg>
        <pc:spChg chg="add">
          <ac:chgData name="Shahbaz Tariq" userId="4b7bd9a9f57a7b0d" providerId="LiveId" clId="{0860D38C-A535-49A3-80A1-C18F0BE37F28}" dt="2024-08-08T18:44:50.146" v="2846" actId="26606"/>
          <ac:spMkLst>
            <pc:docMk/>
            <pc:sldMk cId="3645034231" sldId="320"/>
            <ac:spMk id="41" creationId="{6357EC4F-235E-4222-A36F-C7878ACE37F2}"/>
          </ac:spMkLst>
        </pc:spChg>
        <pc:picChg chg="add mod">
          <ac:chgData name="Shahbaz Tariq" userId="4b7bd9a9f57a7b0d" providerId="LiveId" clId="{0860D38C-A535-49A3-80A1-C18F0BE37F28}" dt="2024-08-08T18:44:50.146" v="2846" actId="26606"/>
          <ac:picMkLst>
            <pc:docMk/>
            <pc:sldMk cId="3645034231" sldId="320"/>
            <ac:picMk id="3" creationId="{BCC88D68-50B1-5D95-6F95-84785689B485}"/>
          </ac:picMkLst>
        </pc:picChg>
      </pc:sldChg>
      <pc:sldChg chg="addSp delSp modSp mod setBg">
        <pc:chgData name="Shahbaz Tariq" userId="4b7bd9a9f57a7b0d" providerId="LiveId" clId="{0860D38C-A535-49A3-80A1-C18F0BE37F28}" dt="2024-08-08T18:21:12.286" v="2316" actId="1076"/>
        <pc:sldMkLst>
          <pc:docMk/>
          <pc:sldMk cId="700132931" sldId="322"/>
        </pc:sldMkLst>
        <pc:spChg chg="mod ord">
          <ac:chgData name="Shahbaz Tariq" userId="4b7bd9a9f57a7b0d" providerId="LiveId" clId="{0860D38C-A535-49A3-80A1-C18F0BE37F28}" dt="2024-08-08T18:16:27.575" v="2137" actId="26606"/>
          <ac:spMkLst>
            <pc:docMk/>
            <pc:sldMk cId="700132931" sldId="322"/>
            <ac:spMk id="3" creationId="{8C82F32A-22A5-0046-9FAC-5295E4FA5A12}"/>
          </ac:spMkLst>
        </pc:spChg>
        <pc:spChg chg="mod ord">
          <ac:chgData name="Shahbaz Tariq" userId="4b7bd9a9f57a7b0d" providerId="LiveId" clId="{0860D38C-A535-49A3-80A1-C18F0BE37F28}" dt="2024-08-08T18:20:37.595" v="2311" actId="20577"/>
          <ac:spMkLst>
            <pc:docMk/>
            <pc:sldMk cId="700132931" sldId="322"/>
            <ac:spMk id="5" creationId="{85D9F803-CDBC-C74C-AF1B-2B5937D1C241}"/>
          </ac:spMkLst>
        </pc:spChg>
        <pc:spChg chg="mod">
          <ac:chgData name="Shahbaz Tariq" userId="4b7bd9a9f57a7b0d" providerId="LiveId" clId="{0860D38C-A535-49A3-80A1-C18F0BE37F28}" dt="2024-08-08T18:16:27.575" v="2137" actId="26606"/>
          <ac:spMkLst>
            <pc:docMk/>
            <pc:sldMk cId="700132931" sldId="322"/>
            <ac:spMk id="8" creationId="{9456A072-47A6-4424-9ABE-F398119040DD}"/>
          </ac:spMkLst>
        </pc:spChg>
        <pc:spChg chg="add del">
          <ac:chgData name="Shahbaz Tariq" userId="4b7bd9a9f57a7b0d" providerId="LiveId" clId="{0860D38C-A535-49A3-80A1-C18F0BE37F28}" dt="2024-08-08T18:16:27.575" v="2137" actId="26606"/>
          <ac:spMkLst>
            <pc:docMk/>
            <pc:sldMk cId="700132931" sldId="322"/>
            <ac:spMk id="20" creationId="{F821940F-7A1D-4ACC-85B4-A932898ABB37}"/>
          </ac:spMkLst>
        </pc:spChg>
        <pc:spChg chg="add del">
          <ac:chgData name="Shahbaz Tariq" userId="4b7bd9a9f57a7b0d" providerId="LiveId" clId="{0860D38C-A535-49A3-80A1-C18F0BE37F28}" dt="2024-08-08T18:16:27.575" v="2137" actId="26606"/>
          <ac:spMkLst>
            <pc:docMk/>
            <pc:sldMk cId="700132931" sldId="322"/>
            <ac:spMk id="22" creationId="{16674508-81D3-48CF-96BF-7FC60EAA572A}"/>
          </ac:spMkLst>
        </pc:spChg>
        <pc:spChg chg="add">
          <ac:chgData name="Shahbaz Tariq" userId="4b7bd9a9f57a7b0d" providerId="LiveId" clId="{0860D38C-A535-49A3-80A1-C18F0BE37F28}" dt="2024-08-08T18:16:27.575" v="2137" actId="26606"/>
          <ac:spMkLst>
            <pc:docMk/>
            <pc:sldMk cId="700132931" sldId="322"/>
            <ac:spMk id="27" creationId="{B1595A09-E336-4D1B-9B3A-06A2287A54E2}"/>
          </ac:spMkLst>
        </pc:spChg>
        <pc:spChg chg="add">
          <ac:chgData name="Shahbaz Tariq" userId="4b7bd9a9f57a7b0d" providerId="LiveId" clId="{0860D38C-A535-49A3-80A1-C18F0BE37F28}" dt="2024-08-08T18:16:27.575" v="2137" actId="26606"/>
          <ac:spMkLst>
            <pc:docMk/>
            <pc:sldMk cId="700132931" sldId="322"/>
            <ac:spMk id="29" creationId="{3540989C-C7B8-473B-BF87-6F2DA6A90006}"/>
          </ac:spMkLst>
        </pc:spChg>
        <pc:grpChg chg="add del">
          <ac:chgData name="Shahbaz Tariq" userId="4b7bd9a9f57a7b0d" providerId="LiveId" clId="{0860D38C-A535-49A3-80A1-C18F0BE37F28}" dt="2024-08-08T15:59:17.490" v="903" actId="26606"/>
          <ac:grpSpMkLst>
            <pc:docMk/>
            <pc:sldMk cId="700132931" sldId="322"/>
            <ac:grpSpMk id="13" creationId="{6258F736-B256-8039-9DC6-F4E49A5C5AD5}"/>
          </ac:grpSpMkLst>
        </pc:grpChg>
        <pc:picChg chg="add del mod modCrop">
          <ac:chgData name="Shahbaz Tariq" userId="4b7bd9a9f57a7b0d" providerId="LiveId" clId="{0860D38C-A535-49A3-80A1-C18F0BE37F28}" dt="2024-08-08T18:16:15.925" v="2133" actId="478"/>
          <ac:picMkLst>
            <pc:docMk/>
            <pc:sldMk cId="700132931" sldId="322"/>
            <ac:picMk id="4" creationId="{38FE2EFB-FF60-4B07-169F-45B14798F0E5}"/>
          </ac:picMkLst>
        </pc:picChg>
        <pc:picChg chg="add mod ord modCrop">
          <ac:chgData name="Shahbaz Tariq" userId="4b7bd9a9f57a7b0d" providerId="LiveId" clId="{0860D38C-A535-49A3-80A1-C18F0BE37F28}" dt="2024-08-08T18:21:12.286" v="2316" actId="1076"/>
          <ac:picMkLst>
            <pc:docMk/>
            <pc:sldMk cId="700132931" sldId="322"/>
            <ac:picMk id="7" creationId="{D300C4D0-AD40-73B9-7572-355A10D5DFF9}"/>
          </ac:picMkLst>
        </pc:picChg>
      </pc:sldChg>
      <pc:sldChg chg="addSp delSp modSp mod setBg">
        <pc:chgData name="Shahbaz Tariq" userId="4b7bd9a9f57a7b0d" providerId="LiveId" clId="{0860D38C-A535-49A3-80A1-C18F0BE37F28}" dt="2024-08-08T18:23:35.234" v="2357" actId="20577"/>
        <pc:sldMkLst>
          <pc:docMk/>
          <pc:sldMk cId="1866160706" sldId="323"/>
        </pc:sldMkLst>
        <pc:spChg chg="mod ord">
          <ac:chgData name="Shahbaz Tariq" userId="4b7bd9a9f57a7b0d" providerId="LiveId" clId="{0860D38C-A535-49A3-80A1-C18F0BE37F28}" dt="2024-08-08T18:22:26.958" v="2336" actId="26606"/>
          <ac:spMkLst>
            <pc:docMk/>
            <pc:sldMk cId="1866160706" sldId="323"/>
            <ac:spMk id="3" creationId="{8C82F32A-22A5-0046-9FAC-5295E4FA5A12}"/>
          </ac:spMkLst>
        </pc:spChg>
        <pc:spChg chg="mod ord">
          <ac:chgData name="Shahbaz Tariq" userId="4b7bd9a9f57a7b0d" providerId="LiveId" clId="{0860D38C-A535-49A3-80A1-C18F0BE37F28}" dt="2024-08-08T18:23:35.234" v="2357" actId="20577"/>
          <ac:spMkLst>
            <pc:docMk/>
            <pc:sldMk cId="1866160706" sldId="323"/>
            <ac:spMk id="5" creationId="{85D9F803-CDBC-C74C-AF1B-2B5937D1C241}"/>
          </ac:spMkLst>
        </pc:spChg>
        <pc:spChg chg="mod">
          <ac:chgData name="Shahbaz Tariq" userId="4b7bd9a9f57a7b0d" providerId="LiveId" clId="{0860D38C-A535-49A3-80A1-C18F0BE37F28}" dt="2024-08-08T18:22:26.958" v="2336" actId="26606"/>
          <ac:spMkLst>
            <pc:docMk/>
            <pc:sldMk cId="1866160706" sldId="323"/>
            <ac:spMk id="8" creationId="{4EF94599-779E-457E-B57B-6063EBF7A840}"/>
          </ac:spMkLst>
        </pc:spChg>
        <pc:spChg chg="add">
          <ac:chgData name="Shahbaz Tariq" userId="4b7bd9a9f57a7b0d" providerId="LiveId" clId="{0860D38C-A535-49A3-80A1-C18F0BE37F28}" dt="2024-08-08T18:22:26.958" v="2336" actId="26606"/>
          <ac:spMkLst>
            <pc:docMk/>
            <pc:sldMk cId="1866160706" sldId="323"/>
            <ac:spMk id="17" creationId="{2B97F24A-32CE-4C1C-A50D-3016B394DCFB}"/>
          </ac:spMkLst>
        </pc:spChg>
        <pc:spChg chg="add">
          <ac:chgData name="Shahbaz Tariq" userId="4b7bd9a9f57a7b0d" providerId="LiveId" clId="{0860D38C-A535-49A3-80A1-C18F0BE37F28}" dt="2024-08-08T18:22:26.958" v="2336" actId="26606"/>
          <ac:spMkLst>
            <pc:docMk/>
            <pc:sldMk cId="1866160706" sldId="323"/>
            <ac:spMk id="18" creationId="{CD8B4F24-440B-49E9-B85D-733523DC064B}"/>
          </ac:spMkLst>
        </pc:spChg>
        <pc:spChg chg="add del">
          <ac:chgData name="Shahbaz Tariq" userId="4b7bd9a9f57a7b0d" providerId="LiveId" clId="{0860D38C-A535-49A3-80A1-C18F0BE37F28}" dt="2024-08-08T18:21:44.092" v="2322" actId="26606"/>
          <ac:spMkLst>
            <pc:docMk/>
            <pc:sldMk cId="1866160706" sldId="323"/>
            <ac:spMk id="20" creationId="{B1595A09-E336-4D1B-9B3A-06A2287A54E2}"/>
          </ac:spMkLst>
        </pc:spChg>
        <pc:spChg chg="add del">
          <ac:chgData name="Shahbaz Tariq" userId="4b7bd9a9f57a7b0d" providerId="LiveId" clId="{0860D38C-A535-49A3-80A1-C18F0BE37F28}" dt="2024-08-08T18:21:44.092" v="2322" actId="26606"/>
          <ac:spMkLst>
            <pc:docMk/>
            <pc:sldMk cId="1866160706" sldId="323"/>
            <ac:spMk id="22" creationId="{3540989C-C7B8-473B-BF87-6F2DA6A90006}"/>
          </ac:spMkLst>
        </pc:spChg>
        <pc:grpChg chg="add del">
          <ac:chgData name="Shahbaz Tariq" userId="4b7bd9a9f57a7b0d" providerId="LiveId" clId="{0860D38C-A535-49A3-80A1-C18F0BE37F28}" dt="2024-08-08T18:22:26.958" v="2336" actId="26606"/>
          <ac:grpSpMkLst>
            <pc:docMk/>
            <pc:sldMk cId="1866160706" sldId="323"/>
            <ac:grpSpMk id="13" creationId="{6258F736-B256-8039-9DC6-F4E49A5C5AD5}"/>
          </ac:grpSpMkLst>
        </pc:grpChg>
        <pc:picChg chg="add del mod">
          <ac:chgData name="Shahbaz Tariq" userId="4b7bd9a9f57a7b0d" providerId="LiveId" clId="{0860D38C-A535-49A3-80A1-C18F0BE37F28}" dt="2024-08-08T18:21:21.156" v="2317" actId="478"/>
          <ac:picMkLst>
            <pc:docMk/>
            <pc:sldMk cId="1866160706" sldId="323"/>
            <ac:picMk id="4" creationId="{E3570D9C-2C83-9F8E-CF79-76889F352D92}"/>
          </ac:picMkLst>
        </pc:picChg>
        <pc:picChg chg="add mod ord">
          <ac:chgData name="Shahbaz Tariq" userId="4b7bd9a9f57a7b0d" providerId="LiveId" clId="{0860D38C-A535-49A3-80A1-C18F0BE37F28}" dt="2024-08-08T18:21:45.284" v="2324" actId="931"/>
          <ac:picMkLst>
            <pc:docMk/>
            <pc:sldMk cId="1866160706" sldId="323"/>
            <ac:picMk id="7" creationId="{9FA5D3E5-9A36-FB8B-F8DD-370064D36838}"/>
          </ac:picMkLst>
        </pc:picChg>
        <pc:picChg chg="add mod modCrop">
          <ac:chgData name="Shahbaz Tariq" userId="4b7bd9a9f57a7b0d" providerId="LiveId" clId="{0860D38C-A535-49A3-80A1-C18F0BE37F28}" dt="2024-08-08T18:22:26.958" v="2336" actId="26606"/>
          <ac:picMkLst>
            <pc:docMk/>
            <pc:sldMk cId="1866160706" sldId="323"/>
            <ac:picMk id="10" creationId="{D60A5E08-48BA-0574-1747-D3BF5420BB40}"/>
          </ac:picMkLst>
        </pc:picChg>
      </pc:sldChg>
      <pc:sldChg chg="addSp modSp mod setBg">
        <pc:chgData name="Shahbaz Tariq" userId="4b7bd9a9f57a7b0d" providerId="LiveId" clId="{0860D38C-A535-49A3-80A1-C18F0BE37F28}" dt="2024-08-08T17:07:04.139" v="2132" actId="20577"/>
        <pc:sldMkLst>
          <pc:docMk/>
          <pc:sldMk cId="252359608" sldId="324"/>
        </pc:sldMkLst>
        <pc:spChg chg="mod ord">
          <ac:chgData name="Shahbaz Tariq" userId="4b7bd9a9f57a7b0d" providerId="LiveId" clId="{0860D38C-A535-49A3-80A1-C18F0BE37F28}" dt="2024-08-08T16:54:26.401" v="1621" actId="26606"/>
          <ac:spMkLst>
            <pc:docMk/>
            <pc:sldMk cId="252359608" sldId="324"/>
            <ac:spMk id="3" creationId="{8C82F32A-22A5-0046-9FAC-5295E4FA5A12}"/>
          </ac:spMkLst>
        </pc:spChg>
        <pc:spChg chg="mod ord">
          <ac:chgData name="Shahbaz Tariq" userId="4b7bd9a9f57a7b0d" providerId="LiveId" clId="{0860D38C-A535-49A3-80A1-C18F0BE37F28}" dt="2024-08-08T17:07:04.139" v="2132" actId="20577"/>
          <ac:spMkLst>
            <pc:docMk/>
            <pc:sldMk cId="252359608" sldId="324"/>
            <ac:spMk id="5" creationId="{85D9F803-CDBC-C74C-AF1B-2B5937D1C241}"/>
          </ac:spMkLst>
        </pc:spChg>
        <pc:spChg chg="mod">
          <ac:chgData name="Shahbaz Tariq" userId="4b7bd9a9f57a7b0d" providerId="LiveId" clId="{0860D38C-A535-49A3-80A1-C18F0BE37F28}" dt="2024-08-08T17:05:12.059" v="1982" actId="27636"/>
          <ac:spMkLst>
            <pc:docMk/>
            <pc:sldMk cId="252359608" sldId="324"/>
            <ac:spMk id="12" creationId="{4D271BF5-BAA1-4CEB-A575-76A097FABBBA}"/>
          </ac:spMkLst>
        </pc:spChg>
        <pc:picChg chg="add mod modCrop">
          <ac:chgData name="Shahbaz Tariq" userId="4b7bd9a9f57a7b0d" providerId="LiveId" clId="{0860D38C-A535-49A3-80A1-C18F0BE37F28}" dt="2024-08-08T16:54:43.089" v="1626" actId="14100"/>
          <ac:picMkLst>
            <pc:docMk/>
            <pc:sldMk cId="252359608" sldId="324"/>
            <ac:picMk id="4" creationId="{035A04B9-3F28-0740-1ABA-76BB240F1923}"/>
          </ac:picMkLst>
        </pc:picChg>
      </pc:sldChg>
      <pc:sldChg chg="modSp mod">
        <pc:chgData name="Shahbaz Tariq" userId="4b7bd9a9f57a7b0d" providerId="LiveId" clId="{0860D38C-A535-49A3-80A1-C18F0BE37F28}" dt="2024-08-10T06:37:04.338" v="14326" actId="20577"/>
        <pc:sldMkLst>
          <pc:docMk/>
          <pc:sldMk cId="1980221439" sldId="331"/>
        </pc:sldMkLst>
        <pc:spChg chg="mod">
          <ac:chgData name="Shahbaz Tariq" userId="4b7bd9a9f57a7b0d" providerId="LiveId" clId="{0860D38C-A535-49A3-80A1-C18F0BE37F28}" dt="2024-08-10T06:37:04.338" v="14326" actId="20577"/>
          <ac:spMkLst>
            <pc:docMk/>
            <pc:sldMk cId="1980221439" sldId="331"/>
            <ac:spMk id="10" creationId="{79EF1473-3ADD-43F1-A495-57AAB7FD902F}"/>
          </ac:spMkLst>
        </pc:spChg>
      </pc:sldChg>
      <pc:sldChg chg="modSp mod">
        <pc:chgData name="Shahbaz Tariq" userId="4b7bd9a9f57a7b0d" providerId="LiveId" clId="{0860D38C-A535-49A3-80A1-C18F0BE37F28}" dt="2024-08-10T06:11:54.993" v="13552" actId="123"/>
        <pc:sldMkLst>
          <pc:docMk/>
          <pc:sldMk cId="2560061391" sldId="332"/>
        </pc:sldMkLst>
        <pc:spChg chg="mod">
          <ac:chgData name="Shahbaz Tariq" userId="4b7bd9a9f57a7b0d" providerId="LiveId" clId="{0860D38C-A535-49A3-80A1-C18F0BE37F28}" dt="2024-08-10T06:11:54.993" v="13552" actId="123"/>
          <ac:spMkLst>
            <pc:docMk/>
            <pc:sldMk cId="2560061391" sldId="332"/>
            <ac:spMk id="5" creationId="{8E999A1B-8752-489F-A63B-EA2F60186B52}"/>
          </ac:spMkLst>
        </pc:spChg>
      </pc:sldChg>
      <pc:sldChg chg="new del">
        <pc:chgData name="Shahbaz Tariq" userId="4b7bd9a9f57a7b0d" providerId="LiveId" clId="{0860D38C-A535-49A3-80A1-C18F0BE37F28}" dt="2024-08-09T10:18:05.932" v="6629" actId="680"/>
        <pc:sldMkLst>
          <pc:docMk/>
          <pc:sldMk cId="860451311" sldId="333"/>
        </pc:sldMkLst>
      </pc:sldChg>
      <pc:sldChg chg="modSp new del mod">
        <pc:chgData name="Shahbaz Tariq" userId="4b7bd9a9f57a7b0d" providerId="LiveId" clId="{0860D38C-A535-49A3-80A1-C18F0BE37F28}" dt="2024-08-09T10:28:20.178" v="7137" actId="47"/>
        <pc:sldMkLst>
          <pc:docMk/>
          <pc:sldMk cId="3504240206" sldId="333"/>
        </pc:sldMkLst>
        <pc:spChg chg="mod">
          <ac:chgData name="Shahbaz Tariq" userId="4b7bd9a9f57a7b0d" providerId="LiveId" clId="{0860D38C-A535-49A3-80A1-C18F0BE37F28}" dt="2024-08-09T10:18:23.826" v="6655" actId="20577"/>
          <ac:spMkLst>
            <pc:docMk/>
            <pc:sldMk cId="3504240206" sldId="333"/>
            <ac:spMk id="2" creationId="{5E5C95B4-10BD-072A-C7A2-2A5C5D5BF52C}"/>
          </ac:spMkLst>
        </pc:spChg>
        <pc:spChg chg="mod">
          <ac:chgData name="Shahbaz Tariq" userId="4b7bd9a9f57a7b0d" providerId="LiveId" clId="{0860D38C-A535-49A3-80A1-C18F0BE37F28}" dt="2024-08-09T10:26:14.771" v="7043" actId="20577"/>
          <ac:spMkLst>
            <pc:docMk/>
            <pc:sldMk cId="3504240206" sldId="333"/>
            <ac:spMk id="3" creationId="{25684C2C-D1BE-9343-AE94-A3603A9E37B5}"/>
          </ac:spMkLst>
        </pc:spChg>
      </pc:sldChg>
      <pc:sldChg chg="modSp add mod">
        <pc:chgData name="Shahbaz Tariq" userId="4b7bd9a9f57a7b0d" providerId="LiveId" clId="{0860D38C-A535-49A3-80A1-C18F0BE37F28}" dt="2024-08-10T07:12:50.986" v="14362" actId="20577"/>
        <pc:sldMkLst>
          <pc:docMk/>
          <pc:sldMk cId="628630005" sldId="334"/>
        </pc:sldMkLst>
        <pc:spChg chg="mod">
          <ac:chgData name="Shahbaz Tariq" userId="4b7bd9a9f57a7b0d" providerId="LiveId" clId="{0860D38C-A535-49A3-80A1-C18F0BE37F28}" dt="2024-08-09T10:26:50.734" v="7053" actId="20577"/>
          <ac:spMkLst>
            <pc:docMk/>
            <pc:sldMk cId="628630005" sldId="334"/>
            <ac:spMk id="3" creationId="{32405FDA-CB27-4506-BA80-B7DD00CB25C5}"/>
          </ac:spMkLst>
        </pc:spChg>
        <pc:spChg chg="mod">
          <ac:chgData name="Shahbaz Tariq" userId="4b7bd9a9f57a7b0d" providerId="LiveId" clId="{0860D38C-A535-49A3-80A1-C18F0BE37F28}" dt="2024-08-10T07:12:50.986" v="14362" actId="20577"/>
          <ac:spMkLst>
            <pc:docMk/>
            <pc:sldMk cId="628630005" sldId="334"/>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10-Aug-24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10-Aug-24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893812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Breeze/IBM-Data-Science-Capstone/blob/main/C10%20Capstone/C10M2_Hands%20on%20Lab_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Breeze/IBM-Data-Science-Capstone/blob/main/C10%20Capstone/C10M2_Hands%20on%20Lab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TBreeze/IBM-Data-Science-Capstone/blob/main/C10%20Capstone/C10M3_Hands%20on%20Lab_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Breeze/IBM-Data-Science-Capstone/tree/main/C10%20Capstone/C10M3_Dashboard"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TBreeze/IBM-Data-Science-Capstone/blob/main/C10%20Capstone/C10M4_Hands%20on%20Lab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TBreeze/IBM-Data-Science-Capstone/blob/main/C10%20Capstone/C10M1_Hands%20on%20Lab_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TBreeze/IBM-Data-Science-Capstone/blob/main/C10%20Capstone/C10M1_Hands%20on%20Lab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TBreeze/IBM-Data-Science-Capstone/blob/main/C10%20Capstone/C10M1_Hands%20on%20Lab_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SHAHBAZ TARIQ</a:t>
            </a:r>
          </a:p>
          <a:p>
            <a:r>
              <a:rPr lang="en-US" dirty="0">
                <a:solidFill>
                  <a:schemeClr val="bg2"/>
                </a:solidFill>
                <a:latin typeface="Abadi" panose="020B0604020104020204" pitchFamily="34" charset="0"/>
                <a:ea typeface="SF Pro" pitchFamily="2" charset="0"/>
                <a:cs typeface="SF Pro" pitchFamily="2" charset="0"/>
              </a:rPr>
              <a:t>06-Aug-2024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Include:</a:t>
            </a:r>
          </a:p>
          <a:p>
            <a:pPr lvl="1">
              <a:lnSpc>
                <a:spcPct val="100000"/>
              </a:lnSpc>
              <a:spcBef>
                <a:spcPts val="1400"/>
              </a:spcBef>
            </a:pPr>
            <a:r>
              <a:rPr lang="en-US" sz="1800" dirty="0">
                <a:solidFill>
                  <a:schemeClr val="accent3">
                    <a:lumMod val="25000"/>
                  </a:schemeClr>
                </a:solidFill>
                <a:latin typeface="Abadi"/>
              </a:rPr>
              <a:t>Scatter plots that showcase the relationship between various factors such as Flight Number, Payload mass, Orbit, Launch Site categorized in terms of the landing outcome.</a:t>
            </a:r>
          </a:p>
          <a:p>
            <a:pPr lvl="1">
              <a:lnSpc>
                <a:spcPct val="100000"/>
              </a:lnSpc>
              <a:spcBef>
                <a:spcPts val="1400"/>
              </a:spcBef>
            </a:pPr>
            <a:r>
              <a:rPr lang="en-US" sz="1800" dirty="0">
                <a:solidFill>
                  <a:schemeClr val="accent3">
                    <a:lumMod val="25000"/>
                  </a:schemeClr>
                </a:solidFill>
                <a:latin typeface="Abadi"/>
              </a:rPr>
              <a:t>A bar chart to visualize the average success rate of different orbit types.</a:t>
            </a:r>
          </a:p>
          <a:p>
            <a:pPr lvl="1">
              <a:lnSpc>
                <a:spcPct val="100000"/>
              </a:lnSpc>
              <a:spcBef>
                <a:spcPts val="1400"/>
              </a:spcBef>
            </a:pPr>
            <a:r>
              <a:rPr lang="en-US" sz="1800" dirty="0">
                <a:solidFill>
                  <a:schemeClr val="accent3">
                    <a:lumMod val="25000"/>
                  </a:schemeClr>
                </a:solidFill>
                <a:latin typeface="Abadi"/>
              </a:rPr>
              <a:t>A line chart that depicts the success rate trend overtime between 2010 &amp; 2020.</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Here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1400"/>
              </a:spcBef>
            </a:pPr>
            <a:r>
              <a:rPr lang="en-US" sz="1800" dirty="0">
                <a:solidFill>
                  <a:schemeClr val="accent3">
                    <a:lumMod val="25000"/>
                  </a:schemeClr>
                </a:solidFill>
                <a:latin typeface="Abadi"/>
              </a:rPr>
              <a:t>Extracted distinct launch site names from the database.</a:t>
            </a:r>
          </a:p>
          <a:p>
            <a:pPr lvl="1">
              <a:lnSpc>
                <a:spcPct val="100000"/>
              </a:lnSpc>
              <a:spcBef>
                <a:spcPts val="1400"/>
              </a:spcBef>
            </a:pPr>
            <a:r>
              <a:rPr lang="en-US" sz="1800" dirty="0">
                <a:solidFill>
                  <a:schemeClr val="accent3">
                    <a:lumMod val="25000"/>
                  </a:schemeClr>
                </a:solidFill>
                <a:latin typeface="Abadi"/>
              </a:rPr>
              <a:t>Showcased 5 records of launch sites that begin with ‘CCA’.</a:t>
            </a:r>
          </a:p>
          <a:p>
            <a:pPr lvl="1">
              <a:lnSpc>
                <a:spcPct val="100000"/>
              </a:lnSpc>
              <a:spcBef>
                <a:spcPts val="1400"/>
              </a:spcBef>
            </a:pPr>
            <a:r>
              <a:rPr lang="en-US" sz="1800" dirty="0">
                <a:solidFill>
                  <a:schemeClr val="accent3">
                    <a:lumMod val="25000"/>
                  </a:schemeClr>
                </a:solidFill>
                <a:latin typeface="Abadi"/>
              </a:rPr>
              <a:t>Calculated the total payload mass carried by boosters of NASA (CRS).</a:t>
            </a:r>
          </a:p>
          <a:p>
            <a:pPr lvl="1">
              <a:lnSpc>
                <a:spcPct val="100000"/>
              </a:lnSpc>
              <a:spcBef>
                <a:spcPts val="1400"/>
              </a:spcBef>
            </a:pPr>
            <a:r>
              <a:rPr lang="en-US" sz="1800" dirty="0">
                <a:solidFill>
                  <a:schemeClr val="accent3">
                    <a:lumMod val="25000"/>
                  </a:schemeClr>
                </a:solidFill>
                <a:latin typeface="Abadi"/>
              </a:rPr>
              <a:t>Calculated the average payload mass of booster F9 v1.1</a:t>
            </a:r>
          </a:p>
          <a:p>
            <a:pPr lvl="1">
              <a:lnSpc>
                <a:spcPct val="100000"/>
              </a:lnSpc>
              <a:spcBef>
                <a:spcPts val="1400"/>
              </a:spcBef>
            </a:pPr>
            <a:r>
              <a:rPr lang="en-US" sz="1800" dirty="0">
                <a:solidFill>
                  <a:schemeClr val="accent3">
                    <a:lumMod val="25000"/>
                  </a:schemeClr>
                </a:solidFill>
                <a:latin typeface="Abadi"/>
              </a:rPr>
              <a:t>Extracted the date of the first successful landing outcome on ground pad.</a:t>
            </a:r>
          </a:p>
          <a:p>
            <a:pPr lvl="1">
              <a:lnSpc>
                <a:spcPct val="100000"/>
              </a:lnSpc>
              <a:spcBef>
                <a:spcPts val="1400"/>
              </a:spcBef>
            </a:pPr>
            <a:r>
              <a:rPr lang="en-US" sz="1800" dirty="0">
                <a:solidFill>
                  <a:schemeClr val="accent3">
                    <a:lumMod val="25000"/>
                  </a:schemeClr>
                </a:solidFill>
                <a:latin typeface="Abadi"/>
              </a:rPr>
              <a:t>Displayed the booster names with successful landing on drone ships carrying payloads between 4000 &amp; 6000 Kgs.</a:t>
            </a:r>
          </a:p>
          <a:p>
            <a:pPr lvl="1">
              <a:lnSpc>
                <a:spcPct val="100000"/>
              </a:lnSpc>
              <a:spcBef>
                <a:spcPts val="1400"/>
              </a:spcBef>
            </a:pPr>
            <a:r>
              <a:rPr lang="en-US" sz="1800" dirty="0">
                <a:solidFill>
                  <a:schemeClr val="accent3">
                    <a:lumMod val="25000"/>
                  </a:schemeClr>
                </a:solidFill>
                <a:latin typeface="Abadi"/>
              </a:rPr>
              <a:t>Listed the number of successful and failed mission outcomes.</a:t>
            </a:r>
          </a:p>
          <a:p>
            <a:pPr lvl="1">
              <a:lnSpc>
                <a:spcPct val="100000"/>
              </a:lnSpc>
              <a:spcBef>
                <a:spcPts val="1400"/>
              </a:spcBef>
            </a:pPr>
            <a:r>
              <a:rPr lang="en-US" sz="1800" dirty="0">
                <a:solidFill>
                  <a:schemeClr val="accent3">
                    <a:lumMod val="25000"/>
                  </a:schemeClr>
                </a:solidFill>
                <a:latin typeface="Abadi"/>
              </a:rPr>
              <a:t>Listed the names of boosters carrying the maximum payload mass.</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 (Continued):</a:t>
            </a:r>
          </a:p>
          <a:p>
            <a:pPr lvl="1">
              <a:lnSpc>
                <a:spcPct val="100000"/>
              </a:lnSpc>
              <a:spcBef>
                <a:spcPts val="1400"/>
              </a:spcBef>
            </a:pPr>
            <a:r>
              <a:rPr lang="en-US" sz="1800" dirty="0">
                <a:solidFill>
                  <a:schemeClr val="accent3">
                    <a:lumMod val="25000"/>
                  </a:schemeClr>
                </a:solidFill>
                <a:latin typeface="Abadi"/>
              </a:rPr>
              <a:t>Listed the month name, launch sites, booster version of records from 2015 where the landing outcomes on drone ships were a failure.</a:t>
            </a:r>
          </a:p>
          <a:p>
            <a:pPr lvl="1">
              <a:lnSpc>
                <a:spcPct val="100000"/>
              </a:lnSpc>
              <a:spcBef>
                <a:spcPts val="1400"/>
              </a:spcBef>
            </a:pPr>
            <a:r>
              <a:rPr lang="en-US" sz="1800" dirty="0">
                <a:solidFill>
                  <a:schemeClr val="accent3">
                    <a:lumMod val="25000"/>
                  </a:schemeClr>
                </a:solidFill>
                <a:latin typeface="Abadi"/>
              </a:rPr>
              <a:t>Ranked the count of all landing outcomes between 2010/06/04 and 2017/03/20 in descending order.</a:t>
            </a:r>
          </a:p>
          <a:p>
            <a:pPr>
              <a:lnSpc>
                <a:spcPct val="100000"/>
              </a:lnSpc>
              <a:spcBef>
                <a:spcPts val="1400"/>
              </a:spcBef>
            </a:pPr>
            <a:r>
              <a:rPr lang="en-US" sz="2200" dirty="0">
                <a:solidFill>
                  <a:schemeClr val="accent3">
                    <a:lumMod val="25000"/>
                  </a:schemeClr>
                </a:solidFill>
                <a:latin typeface="Abadi"/>
              </a:rPr>
              <a:t>GitHub Link: </a:t>
            </a:r>
            <a:r>
              <a:rPr lang="en-US" sz="2200" dirty="0">
                <a:solidFill>
                  <a:schemeClr val="accent3">
                    <a:lumMod val="25000"/>
                  </a:schemeClr>
                </a:solidFill>
                <a:latin typeface="Abadi"/>
                <a:hlinkClick r:id="rId3"/>
              </a:rPr>
              <a:t>Here</a:t>
            </a:r>
            <a:endParaRPr lang="en-US" sz="2200" dirty="0">
              <a:solidFill>
                <a:schemeClr val="accent3">
                  <a:lumMod val="25000"/>
                </a:schemeClr>
              </a:solidFill>
              <a:latin typeface="Abadi"/>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Continued</a:t>
            </a:r>
            <a:endParaRPr lang="en-US" dirty="0">
              <a:solidFill>
                <a:srgbClr val="0B49CB"/>
              </a:solidFill>
            </a:endParaRPr>
          </a:p>
        </p:txBody>
      </p:sp>
    </p:spTree>
    <p:extLst>
      <p:ext uri="{BB962C8B-B14F-4D97-AF65-F5344CB8AC3E}">
        <p14:creationId xmlns:p14="http://schemas.microsoft.com/office/powerpoint/2010/main" val="628630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created within the folium maps:</a:t>
            </a:r>
          </a:p>
          <a:p>
            <a:pPr lvl="1">
              <a:lnSpc>
                <a:spcPct val="100000"/>
              </a:lnSpc>
              <a:spcBef>
                <a:spcPts val="1400"/>
              </a:spcBef>
            </a:pPr>
            <a:r>
              <a:rPr lang="en-US" sz="1800" dirty="0">
                <a:solidFill>
                  <a:schemeClr val="accent3">
                    <a:lumMod val="25000"/>
                  </a:schemeClr>
                </a:solidFill>
                <a:latin typeface="Abadi" panose="020B0604020104020204" pitchFamily="34" charset="0"/>
              </a:rPr>
              <a:t>Labelled circles that showcase the locations of the launch sites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A cluster of markers on each launch site that depict its launch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that showcase the distance between a particular launch site and its nearest landmarks.</a:t>
            </a:r>
          </a:p>
          <a:p>
            <a:pPr>
              <a:lnSpc>
                <a:spcPct val="100000"/>
              </a:lnSpc>
              <a:spcBef>
                <a:spcPts val="1400"/>
              </a:spcBef>
            </a:pPr>
            <a:r>
              <a:rPr lang="en-US" sz="2200" dirty="0">
                <a:solidFill>
                  <a:schemeClr val="accent3">
                    <a:lumMod val="25000"/>
                  </a:schemeClr>
                </a:solidFill>
                <a:latin typeface="Abadi" panose="020B0604020104020204" pitchFamily="34" charset="0"/>
              </a:rPr>
              <a:t>These objects were added to help visually interpret the locations of each launch site along with its launch outcome expectations and ease of access via road or sea.</a:t>
            </a:r>
          </a:p>
          <a:p>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Here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ploty</a:t>
            </a:r>
            <a:r>
              <a:rPr lang="en-US" sz="2200" dirty="0">
                <a:solidFill>
                  <a:schemeClr val="accent3">
                    <a:lumMod val="25000"/>
                  </a:schemeClr>
                </a:solidFill>
                <a:latin typeface="Abadi" panose="020B0604020104020204" pitchFamily="34" charset="0"/>
              </a:rPr>
              <a:t> dashboard consists of a 2 dynamic charts that change based on the inputs provided by the launch site dropdown and payload mass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that showcases the successful launch outcomes against failed ones as a percentage.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of payload vs success outcome for all the available booster versions within the selected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These plots were added to help the user consult the necessary data quickly in a visually interpretable manner to make correct decisions fast.</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Here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Initially,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was loaded, the necessary columns extracted and transformed to a standard scale appropriately to develop the training and test sets. The test set consisted of 20% of the entire data.</a:t>
            </a:r>
          </a:p>
          <a:p>
            <a:pPr>
              <a:lnSpc>
                <a:spcPct val="100000"/>
              </a:lnSpc>
              <a:spcBef>
                <a:spcPts val="1400"/>
              </a:spcBef>
            </a:pPr>
            <a:r>
              <a:rPr lang="en-US" sz="2200" dirty="0">
                <a:solidFill>
                  <a:schemeClr val="accent3">
                    <a:lumMod val="25000"/>
                  </a:schemeClr>
                </a:solidFill>
                <a:latin typeface="Abadi" panose="020B0604020104020204" pitchFamily="34" charset="0"/>
              </a:rPr>
              <a:t>4 classification models were considered: Logistic Regression, SVM, Decision Tree Classifier and KNN. They were all processed in the same way:</a:t>
            </a:r>
          </a:p>
          <a:p>
            <a:pPr lvl="1">
              <a:lnSpc>
                <a:spcPct val="100000"/>
              </a:lnSpc>
              <a:spcBef>
                <a:spcPts val="1400"/>
              </a:spcBef>
            </a:pPr>
            <a:r>
              <a:rPr lang="en-US" sz="1600" dirty="0">
                <a:solidFill>
                  <a:schemeClr val="accent3">
                    <a:lumMod val="25000"/>
                  </a:schemeClr>
                </a:solidFill>
                <a:latin typeface="Abadi" panose="020B0604020104020204" pitchFamily="34" charset="0"/>
              </a:rPr>
              <a:t>Set up the parameters and create the classification model object.</a:t>
            </a:r>
          </a:p>
          <a:p>
            <a:pPr lvl="1">
              <a:lnSpc>
                <a:spcPct val="100000"/>
              </a:lnSpc>
              <a:spcBef>
                <a:spcPts val="1400"/>
              </a:spcBef>
            </a:pPr>
            <a:r>
              <a:rPr lang="en-US" sz="1600" dirty="0">
                <a:solidFill>
                  <a:schemeClr val="accent3">
                    <a:lumMod val="25000"/>
                  </a:schemeClr>
                </a:solidFill>
                <a:latin typeface="Abadi" panose="020B0604020104020204" pitchFamily="34" charset="0"/>
              </a:rPr>
              <a:t>Create a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object and pass them as arguments to extract the best parameters.</a:t>
            </a:r>
          </a:p>
          <a:p>
            <a:pPr lvl="1">
              <a:lnSpc>
                <a:spcPct val="100000"/>
              </a:lnSpc>
              <a:spcBef>
                <a:spcPts val="1400"/>
              </a:spcBef>
            </a:pPr>
            <a:r>
              <a:rPr lang="en-US" sz="1600" dirty="0">
                <a:solidFill>
                  <a:schemeClr val="accent3">
                    <a:lumMod val="25000"/>
                  </a:schemeClr>
                </a:solidFill>
                <a:latin typeface="Abadi" panose="020B0604020104020204" pitchFamily="34" charset="0"/>
              </a:rPr>
              <a:t>Train the model using the training set and determine its accuracy using the test set.</a:t>
            </a:r>
          </a:p>
          <a:p>
            <a:pPr lvl="1">
              <a:lnSpc>
                <a:spcPct val="100000"/>
              </a:lnSpc>
              <a:spcBef>
                <a:spcPts val="1400"/>
              </a:spcBef>
            </a:pPr>
            <a:r>
              <a:rPr lang="en-US" sz="1600" dirty="0">
                <a:solidFill>
                  <a:schemeClr val="accent3">
                    <a:lumMod val="25000"/>
                  </a:schemeClr>
                </a:solidFill>
                <a:latin typeface="Abadi" panose="020B0604020104020204" pitchFamily="34" charset="0"/>
              </a:rPr>
              <a:t>Use the model to predict the dependent variable and plot the confusion matrix using the </a:t>
            </a:r>
            <a:r>
              <a:rPr lang="en-US" sz="1600" dirty="0" err="1">
                <a:solidFill>
                  <a:schemeClr val="accent3">
                    <a:lumMod val="25000"/>
                  </a:schemeClr>
                </a:solidFill>
                <a:latin typeface="Abadi" panose="020B0604020104020204" pitchFamily="34" charset="0"/>
              </a:rPr>
              <a:t>plot_confusion_matrix</a:t>
            </a:r>
            <a:r>
              <a:rPr lang="en-US" sz="1600" dirty="0">
                <a:solidFill>
                  <a:schemeClr val="accent3">
                    <a:lumMod val="25000"/>
                  </a:schemeClr>
                </a:solidFill>
                <a:latin typeface="Abadi" panose="020B0604020104020204" pitchFamily="34" charset="0"/>
              </a:rPr>
              <a:t>() function.</a:t>
            </a:r>
          </a:p>
          <a:p>
            <a:pPr>
              <a:lnSpc>
                <a:spcPct val="100000"/>
              </a:lnSpc>
              <a:spcBef>
                <a:spcPts val="1400"/>
              </a:spcBef>
            </a:pP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Link: </a:t>
            </a:r>
            <a:r>
              <a:rPr lang="en-US" sz="2000" dirty="0">
                <a:solidFill>
                  <a:schemeClr val="accent3">
                    <a:lumMod val="25000"/>
                  </a:schemeClr>
                </a:solidFill>
                <a:latin typeface="Abadi" panose="020B0604020104020204" pitchFamily="34" charset="0"/>
                <a:hlinkClick r:id="rId3"/>
              </a:rPr>
              <a:t>Here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pic>
        <p:nvPicPr>
          <p:cNvPr id="8" name="Picture 7" descr="A line of dots with black text&#10;&#10;Description automatically generated with medium confidence">
            <a:extLst>
              <a:ext uri="{FF2B5EF4-FFF2-40B4-BE49-F238E27FC236}">
                <a16:creationId xmlns:a16="http://schemas.microsoft.com/office/drawing/2014/main" id="{173CAF86-6F7C-239B-D977-DE6E2D193F42}"/>
              </a:ext>
            </a:extLst>
          </p:cNvPr>
          <p:cNvPicPr>
            <a:picLocks noChangeAspect="1"/>
          </p:cNvPicPr>
          <p:nvPr/>
        </p:nvPicPr>
        <p:blipFill>
          <a:blip r:embed="rId2"/>
          <a:stretch>
            <a:fillRect/>
          </a:stretch>
        </p:blipFill>
        <p:spPr>
          <a:xfrm>
            <a:off x="438712" y="416059"/>
            <a:ext cx="11315746" cy="274407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t>The success rate of number of flights at site CCAFS SLC 40 is mostly evenly distributed.</a:t>
            </a:r>
          </a:p>
          <a:p>
            <a:pPr>
              <a:spcBef>
                <a:spcPts val="1400"/>
              </a:spcBef>
            </a:pPr>
            <a:r>
              <a:rPr lang="en-US" sz="2000" dirty="0"/>
              <a:t>VAFB SLC 4E has a higher success rate spread fairly across the number of flights </a:t>
            </a:r>
          </a:p>
          <a:p>
            <a:pPr>
              <a:spcBef>
                <a:spcPts val="1400"/>
              </a:spcBef>
            </a:pPr>
            <a:r>
              <a:rPr lang="en-US" sz="2000" dirty="0"/>
              <a:t>KSC LC 39A’s flights also display a higher success rate with more flight numbers which is reassuring.</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pic>
        <p:nvPicPr>
          <p:cNvPr id="6" name="Picture 5" descr="A white background with many dots&#10;&#10;Description automatically generated with medium confidence">
            <a:extLst>
              <a:ext uri="{FF2B5EF4-FFF2-40B4-BE49-F238E27FC236}">
                <a16:creationId xmlns:a16="http://schemas.microsoft.com/office/drawing/2014/main" id="{7B60DD17-5EA3-0BCC-C7E0-547CF704B52D}"/>
              </a:ext>
            </a:extLst>
          </p:cNvPr>
          <p:cNvPicPr>
            <a:picLocks noChangeAspect="1"/>
          </p:cNvPicPr>
          <p:nvPr/>
        </p:nvPicPr>
        <p:blipFill>
          <a:blip r:embed="rId2"/>
          <a:stretch>
            <a:fillRect/>
          </a:stretch>
        </p:blipFill>
        <p:spPr>
          <a:xfrm>
            <a:off x="438712" y="416059"/>
            <a:ext cx="11315746" cy="274407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fontScale="92500"/>
          </a:bodyPr>
          <a:lstStyle/>
          <a:p>
            <a:pPr>
              <a:spcBef>
                <a:spcPts val="1400"/>
              </a:spcBef>
            </a:pPr>
            <a:r>
              <a:rPr lang="en-US" sz="2000" dirty="0"/>
              <a:t>There are no rocket launches with payloads above 10000 Kg at VAFB SLC 4E.</a:t>
            </a:r>
          </a:p>
          <a:p>
            <a:pPr>
              <a:spcBef>
                <a:spcPts val="1400"/>
              </a:spcBef>
            </a:pPr>
            <a:r>
              <a:rPr lang="en-US" sz="2000" dirty="0"/>
              <a:t>Success rates for CCAFS SLC 40 cannot be accurately predicted for payloads less than 8000 kg. Although for payloads above 15000 Kg, the success rate is high.</a:t>
            </a:r>
          </a:p>
          <a:p>
            <a:pPr>
              <a:spcBef>
                <a:spcPts val="1400"/>
              </a:spcBef>
            </a:pPr>
            <a:r>
              <a:rPr lang="en-US" sz="2000" dirty="0"/>
              <a:t>At KSC LC 39A, it can be confidently concluded that for payloads below 6000, the success rate is high.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The highest success rate lie within the orbits of ES-L1, GEO, HEO, SSO.</a:t>
            </a:r>
          </a:p>
          <a:p>
            <a:pPr>
              <a:spcBef>
                <a:spcPts val="1400"/>
              </a:spcBef>
            </a:pPr>
            <a:endParaRPr lang="en-US" sz="2000" dirty="0"/>
          </a:p>
          <a:p>
            <a:pPr>
              <a:spcBef>
                <a:spcPts val="1400"/>
              </a:spcBef>
            </a:pPr>
            <a:r>
              <a:rPr lang="en-US" sz="2000" dirty="0"/>
              <a:t>The absence of a bar at SO is because only 1 flight was launched at this orbit which resulted in a failure.</a:t>
            </a:r>
          </a:p>
        </p:txBody>
      </p:sp>
      <p:pic>
        <p:nvPicPr>
          <p:cNvPr id="6" name="Picture 5" descr="A graph of different colored bars&#10;&#10;Description automatically generated">
            <a:extLst>
              <a:ext uri="{FF2B5EF4-FFF2-40B4-BE49-F238E27FC236}">
                <a16:creationId xmlns:a16="http://schemas.microsoft.com/office/drawing/2014/main" id="{3D10109E-9018-8F37-051D-38E413013191}"/>
              </a:ext>
            </a:extLst>
          </p:cNvPr>
          <p:cNvPicPr>
            <a:picLocks noChangeAspect="1"/>
          </p:cNvPicPr>
          <p:nvPr/>
        </p:nvPicPr>
        <p:blipFill>
          <a:blip r:embed="rId2"/>
          <a:stretch>
            <a:fillRect/>
          </a:stretch>
        </p:blipFill>
        <p:spPr>
          <a:xfrm>
            <a:off x="4973937" y="779053"/>
            <a:ext cx="7098182" cy="532363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pic>
        <p:nvPicPr>
          <p:cNvPr id="6" name="Picture 5" descr="A group of orange and blue dots&#10;&#10;Description automatically generated">
            <a:extLst>
              <a:ext uri="{FF2B5EF4-FFF2-40B4-BE49-F238E27FC236}">
                <a16:creationId xmlns:a16="http://schemas.microsoft.com/office/drawing/2014/main" id="{C05F390F-F0D4-52D7-28A6-1A10A2E8161A}"/>
              </a:ext>
            </a:extLst>
          </p:cNvPr>
          <p:cNvPicPr>
            <a:picLocks noChangeAspect="1"/>
          </p:cNvPicPr>
          <p:nvPr/>
        </p:nvPicPr>
        <p:blipFill>
          <a:blip r:embed="rId2"/>
          <a:stretch>
            <a:fillRect/>
          </a:stretch>
        </p:blipFill>
        <p:spPr>
          <a:xfrm>
            <a:off x="438712" y="416059"/>
            <a:ext cx="11315746" cy="274407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t>In the LEO orbit, as the number of flights increase, so does the success rate.</a:t>
            </a:r>
          </a:p>
          <a:p>
            <a:pPr>
              <a:spcBef>
                <a:spcPts val="1400"/>
              </a:spcBef>
            </a:pPr>
            <a:r>
              <a:rPr lang="en-US" sz="2000" dirty="0"/>
              <a:t>For VLEO, no flight records exist below 60 flights. However, it showcases a high success rate.</a:t>
            </a:r>
          </a:p>
          <a:p>
            <a:pPr>
              <a:spcBef>
                <a:spcPts val="1400"/>
              </a:spcBef>
            </a:pPr>
            <a:r>
              <a:rPr lang="en-US" sz="2000" dirty="0"/>
              <a:t>With GTO, no success rate pattern can be discerned between the orbit and flight number.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pic>
        <p:nvPicPr>
          <p:cNvPr id="6" name="Picture 5" descr="A white background with black text&#10;&#10;Description automatically generated">
            <a:extLst>
              <a:ext uri="{FF2B5EF4-FFF2-40B4-BE49-F238E27FC236}">
                <a16:creationId xmlns:a16="http://schemas.microsoft.com/office/drawing/2014/main" id="{0BA19544-911E-9E3D-55E0-F7BEE02E654E}"/>
              </a:ext>
            </a:extLst>
          </p:cNvPr>
          <p:cNvPicPr>
            <a:picLocks noChangeAspect="1"/>
          </p:cNvPicPr>
          <p:nvPr/>
        </p:nvPicPr>
        <p:blipFill>
          <a:blip r:embed="rId2"/>
          <a:stretch>
            <a:fillRect/>
          </a:stretch>
        </p:blipFill>
        <p:spPr>
          <a:xfrm>
            <a:off x="438712" y="416059"/>
            <a:ext cx="11315746" cy="274407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t>At heavier payloads, the success rate is higher for orbits: LEO, ISS, PO and VLEO. However, VLEO has no launches with payloads below 15000Kg.</a:t>
            </a:r>
          </a:p>
          <a:p>
            <a:pPr>
              <a:spcBef>
                <a:spcPts val="1400"/>
              </a:spcBef>
            </a:pPr>
            <a:r>
              <a:rPr lang="en-US" sz="2000" dirty="0"/>
              <a:t>At GTO, a success rate accuracy cannot be predicted across all its payload records.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The success rate has been climbing since 2013. It stabilized briefly in 2014 before climbing again till 2017.</a:t>
            </a:r>
          </a:p>
          <a:p>
            <a:pPr>
              <a:spcBef>
                <a:spcPts val="1400"/>
              </a:spcBef>
            </a:pPr>
            <a:endParaRPr lang="en-US" sz="2000" dirty="0"/>
          </a:p>
          <a:p>
            <a:pPr>
              <a:spcBef>
                <a:spcPts val="1400"/>
              </a:spcBef>
            </a:pPr>
            <a:r>
              <a:rPr lang="en-US" sz="2000" dirty="0"/>
              <a:t>There was a momentary decline towards the end of 2018 before climbing back higher than before till 2019. After which is starts to decline again.</a:t>
            </a:r>
          </a:p>
        </p:txBody>
      </p:sp>
      <p:pic>
        <p:nvPicPr>
          <p:cNvPr id="6" name="Picture 5" descr="A line graph with numbers on it&#10;&#10;Description automatically generated">
            <a:extLst>
              <a:ext uri="{FF2B5EF4-FFF2-40B4-BE49-F238E27FC236}">
                <a16:creationId xmlns:a16="http://schemas.microsoft.com/office/drawing/2014/main" id="{6012D198-20DF-8E9B-CEBA-09E181C68A2E}"/>
              </a:ext>
            </a:extLst>
          </p:cNvPr>
          <p:cNvPicPr>
            <a:picLocks noChangeAspect="1"/>
          </p:cNvPicPr>
          <p:nvPr/>
        </p:nvPicPr>
        <p:blipFill>
          <a:blip r:embed="rId2"/>
          <a:stretch>
            <a:fillRect/>
          </a:stretch>
        </p:blipFill>
        <p:spPr>
          <a:xfrm>
            <a:off x="4973937" y="779053"/>
            <a:ext cx="7098182" cy="532363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23</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37034" y="609600"/>
            <a:ext cx="6881026" cy="1322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4102"/>
            <a:ext cx="6573951" cy="3908585"/>
          </a:xfrm>
          <a:prstGeom prst="rect">
            <a:avLst/>
          </a:prstGeom>
        </p:spPr>
        <p:txBody>
          <a:bodyPr vert="horz" lIns="91440" tIns="45720" rIns="91440" bIns="45720" rtlCol="0">
            <a:normAutofit/>
          </a:bodyPr>
          <a:lstStyle/>
          <a:p>
            <a:pPr>
              <a:spcBef>
                <a:spcPts val="1400"/>
              </a:spcBef>
            </a:pPr>
            <a:r>
              <a:rPr lang="en-US" sz="2000" dirty="0"/>
              <a:t>These are the names of the launch sites used by SpaceX to launch payloads on their mission ready rockets to outer space.</a:t>
            </a:r>
          </a:p>
          <a:p>
            <a:pPr>
              <a:spcBef>
                <a:spcPts val="1400"/>
              </a:spcBef>
            </a:pPr>
            <a:r>
              <a:rPr lang="en-US" sz="2000" dirty="0"/>
              <a:t>The SQLite command extracted all the distinct names launch-site names from </a:t>
            </a:r>
            <a:r>
              <a:rPr lang="en-US" sz="2000" dirty="0" err="1"/>
              <a:t>spacextable</a:t>
            </a:r>
            <a:r>
              <a:rPr lang="en-US" sz="2000" dirty="0"/>
              <a:t>.</a:t>
            </a:r>
          </a:p>
        </p:txBody>
      </p:sp>
      <p:pic>
        <p:nvPicPr>
          <p:cNvPr id="6" name="Picture 5" descr="A screenshot of a phone&#10;&#10;Description automatically generated">
            <a:extLst>
              <a:ext uri="{FF2B5EF4-FFF2-40B4-BE49-F238E27FC236}">
                <a16:creationId xmlns:a16="http://schemas.microsoft.com/office/drawing/2014/main" id="{CE301165-8723-BE4C-39DD-3504A42E775F}"/>
              </a:ext>
            </a:extLst>
          </p:cNvPr>
          <p:cNvPicPr>
            <a:picLocks noChangeAspect="1"/>
          </p:cNvPicPr>
          <p:nvPr/>
        </p:nvPicPr>
        <p:blipFill>
          <a:blip r:embed="rId2"/>
          <a:stretch>
            <a:fillRect/>
          </a:stretch>
        </p:blipFill>
        <p:spPr>
          <a:xfrm>
            <a:off x="8795981" y="1626858"/>
            <a:ext cx="2906973" cy="363371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24</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0633885F-7436-71A1-EB1B-48C40A2A19BA}"/>
              </a:ext>
            </a:extLst>
          </p:cNvPr>
          <p:cNvPicPr>
            <a:picLocks noChangeAspect="1"/>
          </p:cNvPicPr>
          <p:nvPr/>
        </p:nvPicPr>
        <p:blipFill>
          <a:blip r:embed="rId2"/>
          <a:stretch>
            <a:fillRect/>
          </a:stretch>
        </p:blipFill>
        <p:spPr>
          <a:xfrm>
            <a:off x="323603" y="647930"/>
            <a:ext cx="11545964" cy="2280328"/>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t>5 records of sites beginning with `CCA`. This includes only CCAFS LC-40 when limited to 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25</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pic>
        <p:nvPicPr>
          <p:cNvPr id="6" name="Picture 5" descr="A black and white sign&#10;&#10;Description automatically generated">
            <a:extLst>
              <a:ext uri="{FF2B5EF4-FFF2-40B4-BE49-F238E27FC236}">
                <a16:creationId xmlns:a16="http://schemas.microsoft.com/office/drawing/2014/main" id="{AD74469D-D5C5-B59B-9EB7-06D41405CD98}"/>
              </a:ext>
            </a:extLst>
          </p:cNvPr>
          <p:cNvPicPr>
            <a:picLocks noChangeAspect="1"/>
          </p:cNvPicPr>
          <p:nvPr/>
        </p:nvPicPr>
        <p:blipFill>
          <a:blip r:embed="rId2"/>
          <a:stretch>
            <a:fillRect/>
          </a:stretch>
        </p:blipFill>
        <p:spPr>
          <a:xfrm>
            <a:off x="1278479" y="553454"/>
            <a:ext cx="9636211" cy="246927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t>The total payload mass of NASA equals 45596 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26</a:t>
            </a:fld>
            <a:endParaRPr lang="en-US" sz="10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002C20-86F6-46B0-8392-A37CAC548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pPr>
              <a:spcBef>
                <a:spcPts val="1400"/>
              </a:spcBef>
            </a:pPr>
            <a:r>
              <a:rPr lang="en-US" sz="2000" dirty="0"/>
              <a:t>The average payload mass carried to space by all the boosters of version F9v1.1 came </a:t>
            </a:r>
            <a:r>
              <a:rPr lang="en-US" sz="2000" dirty="0" err="1"/>
              <a:t>upto</a:t>
            </a:r>
            <a:r>
              <a:rPr lang="en-US" sz="2000" dirty="0"/>
              <a:t> approximately 2534.67 Kg</a:t>
            </a:r>
          </a:p>
        </p:txBody>
      </p:sp>
      <p:sp>
        <p:nvSpPr>
          <p:cNvPr id="13" name="Freeform: Shape 12">
            <a:extLst>
              <a:ext uri="{FF2B5EF4-FFF2-40B4-BE49-F238E27FC236}">
                <a16:creationId xmlns:a16="http://schemas.microsoft.com/office/drawing/2014/main" id="{C2972F54-37E5-4215-8174-927CD8DD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5247" y="1844620"/>
            <a:ext cx="5004044" cy="4257439"/>
          </a:xfrm>
          <a:custGeom>
            <a:avLst/>
            <a:gdLst>
              <a:gd name="connsiteX0" fmla="*/ 4996703 w 5004044"/>
              <a:gd name="connsiteY0" fmla="*/ 1884419 h 4257439"/>
              <a:gd name="connsiteX1" fmla="*/ 4999558 w 5004044"/>
              <a:gd name="connsiteY1" fmla="*/ 1895448 h 4257439"/>
              <a:gd name="connsiteX2" fmla="*/ 4998919 w 5004044"/>
              <a:gd name="connsiteY2" fmla="*/ 1955002 h 4257439"/>
              <a:gd name="connsiteX3" fmla="*/ 4997257 w 5004044"/>
              <a:gd name="connsiteY3" fmla="*/ 1954563 h 4257439"/>
              <a:gd name="connsiteX4" fmla="*/ 4997288 w 5004044"/>
              <a:gd name="connsiteY4" fmla="*/ 1935420 h 4257439"/>
              <a:gd name="connsiteX5" fmla="*/ 4996971 w 5004044"/>
              <a:gd name="connsiteY5" fmla="*/ 1897199 h 4257439"/>
              <a:gd name="connsiteX6" fmla="*/ 4995619 w 5004044"/>
              <a:gd name="connsiteY6" fmla="*/ 1855413 h 4257439"/>
              <a:gd name="connsiteX7" fmla="*/ 4996377 w 5004044"/>
              <a:gd name="connsiteY7" fmla="*/ 1868871 h 4257439"/>
              <a:gd name="connsiteX8" fmla="*/ 4996703 w 5004044"/>
              <a:gd name="connsiteY8" fmla="*/ 1884419 h 4257439"/>
              <a:gd name="connsiteX9" fmla="*/ 4993479 w 5004044"/>
              <a:gd name="connsiteY9" fmla="*/ 1871969 h 4257439"/>
              <a:gd name="connsiteX10" fmla="*/ 4994448 w 5004044"/>
              <a:gd name="connsiteY10" fmla="*/ 1857988 h 4257439"/>
              <a:gd name="connsiteX11" fmla="*/ 4995619 w 5004044"/>
              <a:gd name="connsiteY11" fmla="*/ 1855413 h 4257439"/>
              <a:gd name="connsiteX12" fmla="*/ 561880 w 5004044"/>
              <a:gd name="connsiteY12" fmla="*/ 1402651 h 4257439"/>
              <a:gd name="connsiteX13" fmla="*/ 559343 w 5004044"/>
              <a:gd name="connsiteY13" fmla="*/ 1406893 h 4257439"/>
              <a:gd name="connsiteX14" fmla="*/ 576521 w 5004044"/>
              <a:gd name="connsiteY14" fmla="*/ 1419992 h 4257439"/>
              <a:gd name="connsiteX15" fmla="*/ 596259 w 5004044"/>
              <a:gd name="connsiteY15" fmla="*/ 1423150 h 4257439"/>
              <a:gd name="connsiteX16" fmla="*/ 561880 w 5004044"/>
              <a:gd name="connsiteY16" fmla="*/ 1402651 h 4257439"/>
              <a:gd name="connsiteX17" fmla="*/ 741490 w 5004044"/>
              <a:gd name="connsiteY17" fmla="*/ 927208 h 4257439"/>
              <a:gd name="connsiteX18" fmla="*/ 944973 w 5004044"/>
              <a:gd name="connsiteY18" fmla="*/ 1054807 h 4257439"/>
              <a:gd name="connsiteX19" fmla="*/ 947781 w 5004044"/>
              <a:gd name="connsiteY19" fmla="*/ 1050516 h 4257439"/>
              <a:gd name="connsiteX20" fmla="*/ 741490 w 5004044"/>
              <a:gd name="connsiteY20" fmla="*/ 927208 h 4257439"/>
              <a:gd name="connsiteX21" fmla="*/ 4437179 w 5004044"/>
              <a:gd name="connsiteY21" fmla="*/ 969 h 4257439"/>
              <a:gd name="connsiteX22" fmla="*/ 4444201 w 5004044"/>
              <a:gd name="connsiteY22" fmla="*/ 18389 h 4257439"/>
              <a:gd name="connsiteX23" fmla="*/ 4430319 w 5004044"/>
              <a:gd name="connsiteY23" fmla="*/ 49621 h 4257439"/>
              <a:gd name="connsiteX24" fmla="*/ 4455614 w 5004044"/>
              <a:gd name="connsiteY24" fmla="*/ 105249 h 4257439"/>
              <a:gd name="connsiteX25" fmla="*/ 4563529 w 5004044"/>
              <a:gd name="connsiteY25" fmla="*/ 89046 h 4257439"/>
              <a:gd name="connsiteX26" fmla="*/ 4575967 w 5004044"/>
              <a:gd name="connsiteY26" fmla="*/ 105828 h 4257439"/>
              <a:gd name="connsiteX27" fmla="*/ 4581177 w 5004044"/>
              <a:gd name="connsiteY27" fmla="*/ 187773 h 4257439"/>
              <a:gd name="connsiteX28" fmla="*/ 4586660 w 5004044"/>
              <a:gd name="connsiteY28" fmla="*/ 207364 h 4257439"/>
              <a:gd name="connsiteX29" fmla="*/ 4601641 w 5004044"/>
              <a:gd name="connsiteY29" fmla="*/ 294858 h 4257439"/>
              <a:gd name="connsiteX30" fmla="*/ 4662523 w 5004044"/>
              <a:gd name="connsiteY30" fmla="*/ 423590 h 4257439"/>
              <a:gd name="connsiteX31" fmla="*/ 4724560 w 5004044"/>
              <a:gd name="connsiteY31" fmla="*/ 497719 h 4257439"/>
              <a:gd name="connsiteX32" fmla="*/ 4732841 w 5004044"/>
              <a:gd name="connsiteY32" fmla="*/ 519029 h 4257439"/>
              <a:gd name="connsiteX33" fmla="*/ 4749643 w 5004044"/>
              <a:gd name="connsiteY33" fmla="*/ 604622 h 4257439"/>
              <a:gd name="connsiteX34" fmla="*/ 4744753 w 5004044"/>
              <a:gd name="connsiteY34" fmla="*/ 623512 h 4257439"/>
              <a:gd name="connsiteX35" fmla="*/ 4720006 w 5004044"/>
              <a:gd name="connsiteY35" fmla="*/ 649070 h 4257439"/>
              <a:gd name="connsiteX36" fmla="*/ 4700653 w 5004044"/>
              <a:gd name="connsiteY36" fmla="*/ 704672 h 4257439"/>
              <a:gd name="connsiteX37" fmla="*/ 4662297 w 5004044"/>
              <a:gd name="connsiteY37" fmla="*/ 786401 h 4257439"/>
              <a:gd name="connsiteX38" fmla="*/ 4642954 w 5004044"/>
              <a:gd name="connsiteY38" fmla="*/ 811006 h 4257439"/>
              <a:gd name="connsiteX39" fmla="*/ 4658781 w 5004044"/>
              <a:gd name="connsiteY39" fmla="*/ 824342 h 4257439"/>
              <a:gd name="connsiteX40" fmla="*/ 4713981 w 5004044"/>
              <a:gd name="connsiteY40" fmla="*/ 916441 h 4257439"/>
              <a:gd name="connsiteX41" fmla="*/ 4642145 w 5004044"/>
              <a:gd name="connsiteY41" fmla="*/ 1035706 h 4257439"/>
              <a:gd name="connsiteX42" fmla="*/ 4604059 w 5004044"/>
              <a:gd name="connsiteY42" fmla="*/ 1073741 h 4257439"/>
              <a:gd name="connsiteX43" fmla="*/ 4680437 w 5004044"/>
              <a:gd name="connsiteY43" fmla="*/ 1071013 h 4257439"/>
              <a:gd name="connsiteX44" fmla="*/ 4708843 w 5004044"/>
              <a:gd name="connsiteY44" fmla="*/ 1110593 h 4257439"/>
              <a:gd name="connsiteX45" fmla="*/ 4721433 w 5004044"/>
              <a:gd name="connsiteY45" fmla="*/ 1130828 h 4257439"/>
              <a:gd name="connsiteX46" fmla="*/ 4799050 w 5004044"/>
              <a:gd name="connsiteY46" fmla="*/ 1256288 h 4257439"/>
              <a:gd name="connsiteX47" fmla="*/ 4788849 w 5004044"/>
              <a:gd name="connsiteY47" fmla="*/ 1296992 h 4257439"/>
              <a:gd name="connsiteX48" fmla="*/ 4677593 w 5004044"/>
              <a:gd name="connsiteY48" fmla="*/ 1504814 h 4257439"/>
              <a:gd name="connsiteX49" fmla="*/ 4806838 w 5004044"/>
              <a:gd name="connsiteY49" fmla="*/ 1534504 h 4257439"/>
              <a:gd name="connsiteX50" fmla="*/ 4818253 w 5004044"/>
              <a:gd name="connsiteY50" fmla="*/ 1621364 h 4257439"/>
              <a:gd name="connsiteX51" fmla="*/ 4887405 w 5004044"/>
              <a:gd name="connsiteY51" fmla="*/ 1708784 h 4257439"/>
              <a:gd name="connsiteX52" fmla="*/ 4987017 w 5004044"/>
              <a:gd name="connsiteY52" fmla="*/ 1847008 h 4257439"/>
              <a:gd name="connsiteX53" fmla="*/ 4993479 w 5004044"/>
              <a:gd name="connsiteY53" fmla="*/ 1871969 h 4257439"/>
              <a:gd name="connsiteX54" fmla="*/ 4993260 w 5004044"/>
              <a:gd name="connsiteY54" fmla="*/ 1875137 h 4257439"/>
              <a:gd name="connsiteX55" fmla="*/ 4990437 w 5004044"/>
              <a:gd name="connsiteY55" fmla="*/ 1933934 h 4257439"/>
              <a:gd name="connsiteX56" fmla="*/ 4989378 w 5004044"/>
              <a:gd name="connsiteY56" fmla="*/ 1952477 h 4257439"/>
              <a:gd name="connsiteX57" fmla="*/ 4982628 w 5004044"/>
              <a:gd name="connsiteY57" fmla="*/ 1950690 h 4257439"/>
              <a:gd name="connsiteX58" fmla="*/ 4970479 w 5004044"/>
              <a:gd name="connsiteY58" fmla="*/ 1944168 h 4257439"/>
              <a:gd name="connsiteX59" fmla="*/ 4961645 w 5004044"/>
              <a:gd name="connsiteY59" fmla="*/ 1968944 h 4257439"/>
              <a:gd name="connsiteX60" fmla="*/ 4980262 w 5004044"/>
              <a:gd name="connsiteY60" fmla="*/ 2014997 h 4257439"/>
              <a:gd name="connsiteX61" fmla="*/ 4988607 w 5004044"/>
              <a:gd name="connsiteY61" fmla="*/ 1965973 h 4257439"/>
              <a:gd name="connsiteX62" fmla="*/ 4989378 w 5004044"/>
              <a:gd name="connsiteY62" fmla="*/ 1952477 h 4257439"/>
              <a:gd name="connsiteX63" fmla="*/ 4997257 w 5004044"/>
              <a:gd name="connsiteY63" fmla="*/ 1954563 h 4257439"/>
              <a:gd name="connsiteX64" fmla="*/ 4997217 w 5004044"/>
              <a:gd name="connsiteY64" fmla="*/ 1978557 h 4257439"/>
              <a:gd name="connsiteX65" fmla="*/ 4990810 w 5004044"/>
              <a:gd name="connsiteY65" fmla="*/ 2100744 h 4257439"/>
              <a:gd name="connsiteX66" fmla="*/ 4889713 w 5004044"/>
              <a:gd name="connsiteY66" fmla="*/ 2285583 h 4257439"/>
              <a:gd name="connsiteX67" fmla="*/ 4803440 w 5004044"/>
              <a:gd name="connsiteY67" fmla="*/ 2367231 h 4257439"/>
              <a:gd name="connsiteX68" fmla="*/ 4613356 w 5004044"/>
              <a:gd name="connsiteY68" fmla="*/ 2702512 h 4257439"/>
              <a:gd name="connsiteX69" fmla="*/ 4553563 w 5004044"/>
              <a:gd name="connsiteY69" fmla="*/ 2810797 h 4257439"/>
              <a:gd name="connsiteX70" fmla="*/ 4602347 w 5004044"/>
              <a:gd name="connsiteY70" fmla="*/ 2836976 h 4257439"/>
              <a:gd name="connsiteX71" fmla="*/ 4516285 w 5004044"/>
              <a:gd name="connsiteY71" fmla="*/ 2954642 h 4257439"/>
              <a:gd name="connsiteX72" fmla="*/ 4414507 w 5004044"/>
              <a:gd name="connsiteY72" fmla="*/ 3086467 h 4257439"/>
              <a:gd name="connsiteX73" fmla="*/ 2327617 w 5004044"/>
              <a:gd name="connsiteY73" fmla="*/ 4253752 h 4257439"/>
              <a:gd name="connsiteX74" fmla="*/ 1214971 w 5004044"/>
              <a:gd name="connsiteY74" fmla="*/ 4203137 h 4257439"/>
              <a:gd name="connsiteX75" fmla="*/ 894535 w 5004044"/>
              <a:gd name="connsiteY75" fmla="*/ 4109150 h 4257439"/>
              <a:gd name="connsiteX76" fmla="*/ 781596 w 5004044"/>
              <a:gd name="connsiteY76" fmla="*/ 3991505 h 4257439"/>
              <a:gd name="connsiteX77" fmla="*/ 742373 w 5004044"/>
              <a:gd name="connsiteY77" fmla="*/ 3959843 h 4257439"/>
              <a:gd name="connsiteX78" fmla="*/ 646723 w 5004044"/>
              <a:gd name="connsiteY78" fmla="*/ 3926438 h 4257439"/>
              <a:gd name="connsiteX79" fmla="*/ 478839 w 5004044"/>
              <a:gd name="connsiteY79" fmla="*/ 3847272 h 4257439"/>
              <a:gd name="connsiteX80" fmla="*/ 537744 w 5004044"/>
              <a:gd name="connsiteY80" fmla="*/ 3812205 h 4257439"/>
              <a:gd name="connsiteX81" fmla="*/ 712950 w 5004044"/>
              <a:gd name="connsiteY81" fmla="*/ 3847065 h 4257439"/>
              <a:gd name="connsiteX82" fmla="*/ 839053 w 5004044"/>
              <a:gd name="connsiteY82" fmla="*/ 3842201 h 4257439"/>
              <a:gd name="connsiteX83" fmla="*/ 657388 w 5004044"/>
              <a:gd name="connsiteY83" fmla="*/ 3759142 h 4257439"/>
              <a:gd name="connsiteX84" fmla="*/ 479902 w 5004044"/>
              <a:gd name="connsiteY84" fmla="*/ 3640872 h 4257439"/>
              <a:gd name="connsiteX85" fmla="*/ 612982 w 5004044"/>
              <a:gd name="connsiteY85" fmla="*/ 3646162 h 4257439"/>
              <a:gd name="connsiteX86" fmla="*/ 617779 w 5004044"/>
              <a:gd name="connsiteY86" fmla="*/ 3625073 h 4257439"/>
              <a:gd name="connsiteX87" fmla="*/ 495792 w 5004044"/>
              <a:gd name="connsiteY87" fmla="*/ 3468542 h 4257439"/>
              <a:gd name="connsiteX88" fmla="*/ 436221 w 5004044"/>
              <a:gd name="connsiteY88" fmla="*/ 3407261 h 4257439"/>
              <a:gd name="connsiteX89" fmla="*/ 172652 w 5004044"/>
              <a:gd name="connsiteY89" fmla="*/ 3237768 h 4257439"/>
              <a:gd name="connsiteX90" fmla="*/ 417805 w 5004044"/>
              <a:gd name="connsiteY90" fmla="*/ 3290959 h 4257439"/>
              <a:gd name="connsiteX91" fmla="*/ 159629 w 5004044"/>
              <a:gd name="connsiteY91" fmla="*/ 3126522 h 4257439"/>
              <a:gd name="connsiteX92" fmla="*/ 35515 w 5004044"/>
              <a:gd name="connsiteY92" fmla="*/ 3070942 h 4257439"/>
              <a:gd name="connsiteX93" fmla="*/ 3001 w 5004044"/>
              <a:gd name="connsiteY93" fmla="*/ 3030820 h 4257439"/>
              <a:gd name="connsiteX94" fmla="*/ 56337 w 5004044"/>
              <a:gd name="connsiteY94" fmla="*/ 3011602 h 4257439"/>
              <a:gd name="connsiteX95" fmla="*/ 221626 w 5004044"/>
              <a:gd name="connsiteY95" fmla="*/ 3000137 h 4257439"/>
              <a:gd name="connsiteX96" fmla="*/ 12079 w 5004044"/>
              <a:gd name="connsiteY96" fmla="*/ 2895750 h 4257439"/>
              <a:gd name="connsiteX97" fmla="*/ 165389 w 5004044"/>
              <a:gd name="connsiteY97" fmla="*/ 2890511 h 4257439"/>
              <a:gd name="connsiteX98" fmla="*/ 206743 w 5004044"/>
              <a:gd name="connsiteY98" fmla="*/ 2827546 h 4257439"/>
              <a:gd name="connsiteX99" fmla="*/ 273631 w 5004044"/>
              <a:gd name="connsiteY99" fmla="*/ 2725917 h 4257439"/>
              <a:gd name="connsiteX100" fmla="*/ 320364 w 5004044"/>
              <a:gd name="connsiteY100" fmla="*/ 2667696 h 4257439"/>
              <a:gd name="connsiteX101" fmla="*/ 334074 w 5004044"/>
              <a:gd name="connsiteY101" fmla="*/ 2507770 h 4257439"/>
              <a:gd name="connsiteX102" fmla="*/ 284207 w 5004044"/>
              <a:gd name="connsiteY102" fmla="*/ 2344516 h 4257439"/>
              <a:gd name="connsiteX103" fmla="*/ 166166 w 5004044"/>
              <a:gd name="connsiteY103" fmla="*/ 2278376 h 4257439"/>
              <a:gd name="connsiteX104" fmla="*/ 194891 w 5004044"/>
              <a:gd name="connsiteY104" fmla="*/ 2175576 h 4257439"/>
              <a:gd name="connsiteX105" fmla="*/ 440332 w 5004044"/>
              <a:gd name="connsiteY105" fmla="*/ 2191712 h 4257439"/>
              <a:gd name="connsiteX106" fmla="*/ 63051 w 5004044"/>
              <a:gd name="connsiteY106" fmla="*/ 1942979 h 4257439"/>
              <a:gd name="connsiteX107" fmla="*/ 123612 w 5004044"/>
              <a:gd name="connsiteY107" fmla="*/ 1920903 h 4257439"/>
              <a:gd name="connsiteX108" fmla="*/ 120386 w 5004044"/>
              <a:gd name="connsiteY108" fmla="*/ 1903128 h 4257439"/>
              <a:gd name="connsiteX109" fmla="*/ 119318 w 5004044"/>
              <a:gd name="connsiteY109" fmla="*/ 1791355 h 4257439"/>
              <a:gd name="connsiteX110" fmla="*/ 127081 w 5004044"/>
              <a:gd name="connsiteY110" fmla="*/ 1738431 h 4257439"/>
              <a:gd name="connsiteX111" fmla="*/ 108310 w 5004044"/>
              <a:gd name="connsiteY111" fmla="*/ 1682600 h 4257439"/>
              <a:gd name="connsiteX112" fmla="*/ 385468 w 5004044"/>
              <a:gd name="connsiteY112" fmla="*/ 1739315 h 4257439"/>
              <a:gd name="connsiteX113" fmla="*/ 599777 w 5004044"/>
              <a:gd name="connsiteY113" fmla="*/ 1722044 h 4257439"/>
              <a:gd name="connsiteX114" fmla="*/ 593006 w 5004044"/>
              <a:gd name="connsiteY114" fmla="*/ 1716597 h 4257439"/>
              <a:gd name="connsiteX115" fmla="*/ 485736 w 5004044"/>
              <a:gd name="connsiteY115" fmla="*/ 1591625 h 4257439"/>
              <a:gd name="connsiteX116" fmla="*/ 481534 w 5004044"/>
              <a:gd name="connsiteY116" fmla="*/ 1588888 h 4257439"/>
              <a:gd name="connsiteX117" fmla="*/ 461623 w 5004044"/>
              <a:gd name="connsiteY117" fmla="*/ 1569314 h 4257439"/>
              <a:gd name="connsiteX118" fmla="*/ 441172 w 5004044"/>
              <a:gd name="connsiteY118" fmla="*/ 1549836 h 4257439"/>
              <a:gd name="connsiteX119" fmla="*/ 438173 w 5004044"/>
              <a:gd name="connsiteY119" fmla="*/ 1549732 h 4257439"/>
              <a:gd name="connsiteX120" fmla="*/ 409482 w 5004044"/>
              <a:gd name="connsiteY120" fmla="*/ 1509886 h 4257439"/>
              <a:gd name="connsiteX121" fmla="*/ 401143 w 5004044"/>
              <a:gd name="connsiteY121" fmla="*/ 1480995 h 4257439"/>
              <a:gd name="connsiteX122" fmla="*/ 370772 w 5004044"/>
              <a:gd name="connsiteY122" fmla="*/ 1452514 h 4257439"/>
              <a:gd name="connsiteX123" fmla="*/ 339699 w 5004044"/>
              <a:gd name="connsiteY123" fmla="*/ 1426688 h 4257439"/>
              <a:gd name="connsiteX124" fmla="*/ 265593 w 5004044"/>
              <a:gd name="connsiteY124" fmla="*/ 1412885 h 4257439"/>
              <a:gd name="connsiteX125" fmla="*/ 215085 w 5004044"/>
              <a:gd name="connsiteY125" fmla="*/ 1372144 h 4257439"/>
              <a:gd name="connsiteX126" fmla="*/ 274865 w 5004044"/>
              <a:gd name="connsiteY126" fmla="*/ 1375825 h 4257439"/>
              <a:gd name="connsiteX127" fmla="*/ 219220 w 5004044"/>
              <a:gd name="connsiteY127" fmla="*/ 1329666 h 4257439"/>
              <a:gd name="connsiteX128" fmla="*/ 187322 w 5004044"/>
              <a:gd name="connsiteY128" fmla="*/ 1278682 h 4257439"/>
              <a:gd name="connsiteX129" fmla="*/ 189878 w 5004044"/>
              <a:gd name="connsiteY129" fmla="*/ 1262417 h 4257439"/>
              <a:gd name="connsiteX130" fmla="*/ 204036 w 5004044"/>
              <a:gd name="connsiteY130" fmla="*/ 1262449 h 4257439"/>
              <a:gd name="connsiteX131" fmla="*/ 256133 w 5004044"/>
              <a:gd name="connsiteY131" fmla="*/ 1295950 h 4257439"/>
              <a:gd name="connsiteX132" fmla="*/ 323760 w 5004044"/>
              <a:gd name="connsiteY132" fmla="*/ 1342208 h 4257439"/>
              <a:gd name="connsiteX133" fmla="*/ 219957 w 5004044"/>
              <a:gd name="connsiteY133" fmla="*/ 1252997 h 4257439"/>
              <a:gd name="connsiteX134" fmla="*/ 145267 w 5004044"/>
              <a:gd name="connsiteY134" fmla="*/ 1188376 h 4257439"/>
              <a:gd name="connsiteX135" fmla="*/ 127649 w 5004044"/>
              <a:gd name="connsiteY135" fmla="*/ 1140248 h 4257439"/>
              <a:gd name="connsiteX136" fmla="*/ 133301 w 5004044"/>
              <a:gd name="connsiteY136" fmla="*/ 1126283 h 4257439"/>
              <a:gd name="connsiteX137" fmla="*/ 144665 w 5004044"/>
              <a:gd name="connsiteY137" fmla="*/ 1130919 h 4257439"/>
              <a:gd name="connsiteX138" fmla="*/ 154924 w 5004044"/>
              <a:gd name="connsiteY138" fmla="*/ 1141443 h 4257439"/>
              <a:gd name="connsiteX139" fmla="*/ 263706 w 5004044"/>
              <a:gd name="connsiteY139" fmla="*/ 1219972 h 4257439"/>
              <a:gd name="connsiteX140" fmla="*/ 423231 w 5004044"/>
              <a:gd name="connsiteY140" fmla="*/ 1325916 h 4257439"/>
              <a:gd name="connsiteX141" fmla="*/ 486543 w 5004044"/>
              <a:gd name="connsiteY141" fmla="*/ 1341940 h 4257439"/>
              <a:gd name="connsiteX142" fmla="*/ 305459 w 5004044"/>
              <a:gd name="connsiteY142" fmla="*/ 1191095 h 4257439"/>
              <a:gd name="connsiteX143" fmla="*/ 165967 w 5004044"/>
              <a:gd name="connsiteY143" fmla="*/ 995271 h 4257439"/>
              <a:gd name="connsiteX144" fmla="*/ 148803 w 5004044"/>
              <a:gd name="connsiteY144" fmla="*/ 982487 h 4257439"/>
              <a:gd name="connsiteX145" fmla="*/ 142975 w 5004044"/>
              <a:gd name="connsiteY145" fmla="*/ 973711 h 4257439"/>
              <a:gd name="connsiteX146" fmla="*/ 107228 w 5004044"/>
              <a:gd name="connsiteY146" fmla="*/ 903165 h 4257439"/>
              <a:gd name="connsiteX147" fmla="*/ 103961 w 5004044"/>
              <a:gd name="connsiteY147" fmla="*/ 884449 h 4257439"/>
              <a:gd name="connsiteX148" fmla="*/ 105398 w 5004044"/>
              <a:gd name="connsiteY148" fmla="*/ 848773 h 4257439"/>
              <a:gd name="connsiteX149" fmla="*/ 96106 w 5004044"/>
              <a:gd name="connsiteY149" fmla="*/ 829222 h 4257439"/>
              <a:gd name="connsiteX150" fmla="*/ 95233 w 5004044"/>
              <a:gd name="connsiteY150" fmla="*/ 815459 h 4257439"/>
              <a:gd name="connsiteX151" fmla="*/ 108754 w 5004044"/>
              <a:gd name="connsiteY151" fmla="*/ 813390 h 4257439"/>
              <a:gd name="connsiteX152" fmla="*/ 149184 w 5004044"/>
              <a:gd name="connsiteY152" fmla="*/ 854012 h 4257439"/>
              <a:gd name="connsiteX153" fmla="*/ 169922 w 5004044"/>
              <a:gd name="connsiteY153" fmla="*/ 855094 h 4257439"/>
              <a:gd name="connsiteX154" fmla="*/ 194734 w 5004044"/>
              <a:gd name="connsiteY154" fmla="*/ 849766 h 4257439"/>
              <a:gd name="connsiteX155" fmla="*/ 204833 w 5004044"/>
              <a:gd name="connsiteY155" fmla="*/ 862849 h 4257439"/>
              <a:gd name="connsiteX156" fmla="*/ 262674 w 5004044"/>
              <a:gd name="connsiteY156" fmla="*/ 921903 h 4257439"/>
              <a:gd name="connsiteX157" fmla="*/ 302202 w 5004044"/>
              <a:gd name="connsiteY157" fmla="*/ 923150 h 4257439"/>
              <a:gd name="connsiteX158" fmla="*/ 270912 w 5004044"/>
              <a:gd name="connsiteY158" fmla="*/ 917286 h 4257439"/>
              <a:gd name="connsiteX159" fmla="*/ 262498 w 5004044"/>
              <a:gd name="connsiteY159" fmla="*/ 899162 h 4257439"/>
              <a:gd name="connsiteX160" fmla="*/ 261759 w 5004044"/>
              <a:gd name="connsiteY160" fmla="*/ 882214 h 4257439"/>
              <a:gd name="connsiteX161" fmla="*/ 216117 w 5004044"/>
              <a:gd name="connsiteY161" fmla="*/ 846941 h 4257439"/>
              <a:gd name="connsiteX162" fmla="*/ 211969 w 5004044"/>
              <a:gd name="connsiteY162" fmla="*/ 845458 h 4257439"/>
              <a:gd name="connsiteX163" fmla="*/ 202383 w 5004044"/>
              <a:gd name="connsiteY163" fmla="*/ 831653 h 4257439"/>
              <a:gd name="connsiteX164" fmla="*/ 217302 w 5004044"/>
              <a:gd name="connsiteY164" fmla="*/ 817950 h 4257439"/>
              <a:gd name="connsiteX165" fmla="*/ 258185 w 5004044"/>
              <a:gd name="connsiteY165" fmla="*/ 825283 h 4257439"/>
              <a:gd name="connsiteX166" fmla="*/ 339019 w 5004044"/>
              <a:gd name="connsiteY166" fmla="*/ 887237 h 4257439"/>
              <a:gd name="connsiteX167" fmla="*/ 455541 w 5004044"/>
              <a:gd name="connsiteY167" fmla="*/ 987171 h 4257439"/>
              <a:gd name="connsiteX168" fmla="*/ 839737 w 5004044"/>
              <a:gd name="connsiteY168" fmla="*/ 1232154 h 4257439"/>
              <a:gd name="connsiteX169" fmla="*/ 987251 w 5004044"/>
              <a:gd name="connsiteY169" fmla="*/ 1312386 h 4257439"/>
              <a:gd name="connsiteX170" fmla="*/ 987828 w 5004044"/>
              <a:gd name="connsiteY170" fmla="*/ 1306906 h 4257439"/>
              <a:gd name="connsiteX171" fmla="*/ 987609 w 5004044"/>
              <a:gd name="connsiteY171" fmla="*/ 1301885 h 4257439"/>
              <a:gd name="connsiteX172" fmla="*/ 883773 w 5004044"/>
              <a:gd name="connsiteY172" fmla="*/ 1249366 h 4257439"/>
              <a:gd name="connsiteX173" fmla="*/ 658689 w 5004044"/>
              <a:gd name="connsiteY173" fmla="*/ 1075926 h 4257439"/>
              <a:gd name="connsiteX174" fmla="*/ 639221 w 5004044"/>
              <a:gd name="connsiteY174" fmla="*/ 1072721 h 4257439"/>
              <a:gd name="connsiteX175" fmla="*/ 607837 w 5004044"/>
              <a:gd name="connsiteY175" fmla="*/ 1046001 h 4257439"/>
              <a:gd name="connsiteX176" fmla="*/ 604057 w 5004044"/>
              <a:gd name="connsiteY176" fmla="*/ 1028006 h 4257439"/>
              <a:gd name="connsiteX177" fmla="*/ 535068 w 5004044"/>
              <a:gd name="connsiteY177" fmla="*/ 963012 h 4257439"/>
              <a:gd name="connsiteX178" fmla="*/ 398492 w 5004044"/>
              <a:gd name="connsiteY178" fmla="*/ 852702 h 4257439"/>
              <a:gd name="connsiteX179" fmla="*/ 370407 w 5004044"/>
              <a:gd name="connsiteY179" fmla="*/ 808003 h 4257439"/>
              <a:gd name="connsiteX180" fmla="*/ 373637 w 5004044"/>
              <a:gd name="connsiteY180" fmla="*/ 788457 h 4257439"/>
              <a:gd name="connsiteX181" fmla="*/ 388957 w 5004044"/>
              <a:gd name="connsiteY181" fmla="*/ 790181 h 4257439"/>
              <a:gd name="connsiteX182" fmla="*/ 445569 w 5004044"/>
              <a:gd name="connsiteY182" fmla="*/ 827313 h 4257439"/>
              <a:gd name="connsiteX183" fmla="*/ 503344 w 5004044"/>
              <a:gd name="connsiteY183" fmla="*/ 866138 h 4257439"/>
              <a:gd name="connsiteX184" fmla="*/ 497988 w 5004044"/>
              <a:gd name="connsiteY184" fmla="*/ 855698 h 4257439"/>
              <a:gd name="connsiteX185" fmla="*/ 395068 w 5004044"/>
              <a:gd name="connsiteY185" fmla="*/ 774238 h 4257439"/>
              <a:gd name="connsiteX186" fmla="*/ 321225 w 5004044"/>
              <a:gd name="connsiteY186" fmla="*/ 704090 h 4257439"/>
              <a:gd name="connsiteX187" fmla="*/ 310772 w 5004044"/>
              <a:gd name="connsiteY187" fmla="*/ 664187 h 4257439"/>
              <a:gd name="connsiteX188" fmla="*/ 316776 w 5004044"/>
              <a:gd name="connsiteY188" fmla="*/ 652057 h 4257439"/>
              <a:gd name="connsiteX189" fmla="*/ 326167 w 5004044"/>
              <a:gd name="connsiteY189" fmla="*/ 655144 h 4257439"/>
              <a:gd name="connsiteX190" fmla="*/ 339819 w 5004044"/>
              <a:gd name="connsiteY190" fmla="*/ 668549 h 4257439"/>
              <a:gd name="connsiteX191" fmla="*/ 435653 w 5004044"/>
              <a:gd name="connsiteY191" fmla="*/ 737342 h 4257439"/>
              <a:gd name="connsiteX192" fmla="*/ 594518 w 5004044"/>
              <a:gd name="connsiteY192" fmla="*/ 846882 h 4257439"/>
              <a:gd name="connsiteX193" fmla="*/ 665142 w 5004044"/>
              <a:gd name="connsiteY193" fmla="*/ 868257 h 4257439"/>
              <a:gd name="connsiteX194" fmla="*/ 660802 w 5004044"/>
              <a:gd name="connsiteY194" fmla="*/ 862382 h 4257439"/>
              <a:gd name="connsiteX195" fmla="*/ 499505 w 5004044"/>
              <a:gd name="connsiteY195" fmla="*/ 728286 h 4257439"/>
              <a:gd name="connsiteX196" fmla="*/ 345927 w 5004044"/>
              <a:gd name="connsiteY196" fmla="*/ 515339 h 4257439"/>
              <a:gd name="connsiteX197" fmla="*/ 338588 w 5004044"/>
              <a:gd name="connsiteY197" fmla="*/ 509361 h 4257439"/>
              <a:gd name="connsiteX198" fmla="*/ 327339 w 5004044"/>
              <a:gd name="connsiteY198" fmla="*/ 494900 h 4257439"/>
              <a:gd name="connsiteX199" fmla="*/ 303055 w 5004044"/>
              <a:gd name="connsiteY199" fmla="*/ 437512 h 4257439"/>
              <a:gd name="connsiteX200" fmla="*/ 292117 w 5004044"/>
              <a:gd name="connsiteY200" fmla="*/ 398959 h 4257439"/>
              <a:gd name="connsiteX201" fmla="*/ 292417 w 5004044"/>
              <a:gd name="connsiteY201" fmla="*/ 380879 h 4257439"/>
              <a:gd name="connsiteX202" fmla="*/ 280259 w 5004044"/>
              <a:gd name="connsiteY202" fmla="*/ 358039 h 4257439"/>
              <a:gd name="connsiteX203" fmla="*/ 277426 w 5004044"/>
              <a:gd name="connsiteY203" fmla="*/ 343041 h 4257439"/>
              <a:gd name="connsiteX204" fmla="*/ 292014 w 5004044"/>
              <a:gd name="connsiteY204" fmla="*/ 340466 h 4257439"/>
              <a:gd name="connsiteX205" fmla="*/ 333039 w 5004044"/>
              <a:gd name="connsiteY205" fmla="*/ 382248 h 4257439"/>
              <a:gd name="connsiteX206" fmla="*/ 352439 w 5004044"/>
              <a:gd name="connsiteY206" fmla="*/ 383884 h 4257439"/>
              <a:gd name="connsiteX207" fmla="*/ 381981 w 5004044"/>
              <a:gd name="connsiteY207" fmla="*/ 380883 h 4257439"/>
              <a:gd name="connsiteX208" fmla="*/ 402615 w 5004044"/>
              <a:gd name="connsiteY208" fmla="*/ 410767 h 4257439"/>
              <a:gd name="connsiteX209" fmla="*/ 488827 w 5004044"/>
              <a:gd name="connsiteY209" fmla="*/ 452479 h 4257439"/>
              <a:gd name="connsiteX210" fmla="*/ 453360 w 5004044"/>
              <a:gd name="connsiteY210" fmla="*/ 444507 h 4257439"/>
              <a:gd name="connsiteX211" fmla="*/ 444814 w 5004044"/>
              <a:gd name="connsiteY211" fmla="*/ 429568 h 4257439"/>
              <a:gd name="connsiteX212" fmla="*/ 442720 w 5004044"/>
              <a:gd name="connsiteY212" fmla="*/ 406534 h 4257439"/>
              <a:gd name="connsiteX213" fmla="*/ 399647 w 5004044"/>
              <a:gd name="connsiteY213" fmla="*/ 373970 h 4257439"/>
              <a:gd name="connsiteX214" fmla="*/ 390458 w 5004044"/>
              <a:gd name="connsiteY214" fmla="*/ 369266 h 4257439"/>
              <a:gd name="connsiteX215" fmla="*/ 384776 w 5004044"/>
              <a:gd name="connsiteY215" fmla="*/ 357618 h 4257439"/>
              <a:gd name="connsiteX216" fmla="*/ 395456 w 5004044"/>
              <a:gd name="connsiteY216" fmla="*/ 346561 h 4257439"/>
              <a:gd name="connsiteX217" fmla="*/ 409490 w 5004044"/>
              <a:gd name="connsiteY217" fmla="*/ 343767 h 4257439"/>
              <a:gd name="connsiteX218" fmla="*/ 459406 w 5004044"/>
              <a:gd name="connsiteY218" fmla="*/ 364686 h 4257439"/>
              <a:gd name="connsiteX219" fmla="*/ 603593 w 5004044"/>
              <a:gd name="connsiteY219" fmla="*/ 487253 h 4257439"/>
              <a:gd name="connsiteX220" fmla="*/ 758457 w 5004044"/>
              <a:gd name="connsiteY220" fmla="*/ 592438 h 4257439"/>
              <a:gd name="connsiteX221" fmla="*/ 1126835 w 5004044"/>
              <a:gd name="connsiteY221" fmla="*/ 818073 h 4257439"/>
              <a:gd name="connsiteX222" fmla="*/ 1748686 w 5004044"/>
              <a:gd name="connsiteY222" fmla="*/ 913256 h 4257439"/>
              <a:gd name="connsiteX223" fmla="*/ 2345605 w 5004044"/>
              <a:gd name="connsiteY223" fmla="*/ 842682 h 4257439"/>
              <a:gd name="connsiteX224" fmla="*/ 2430665 w 5004044"/>
              <a:gd name="connsiteY224" fmla="*/ 833044 h 4257439"/>
              <a:gd name="connsiteX225" fmla="*/ 3874549 w 5004044"/>
              <a:gd name="connsiteY225" fmla="*/ 345713 h 4257439"/>
              <a:gd name="connsiteX226" fmla="*/ 4079914 w 5004044"/>
              <a:gd name="connsiteY226" fmla="*/ 235770 h 4257439"/>
              <a:gd name="connsiteX227" fmla="*/ 4115814 w 5004044"/>
              <a:gd name="connsiteY227" fmla="*/ 249002 h 4257439"/>
              <a:gd name="connsiteX228" fmla="*/ 4129591 w 5004044"/>
              <a:gd name="connsiteY228" fmla="*/ 251735 h 4257439"/>
              <a:gd name="connsiteX229" fmla="*/ 4131313 w 5004044"/>
              <a:gd name="connsiteY229" fmla="*/ 253264 h 4257439"/>
              <a:gd name="connsiteX230" fmla="*/ 4132779 w 5004044"/>
              <a:gd name="connsiteY230" fmla="*/ 252368 h 4257439"/>
              <a:gd name="connsiteX231" fmla="*/ 4129591 w 5004044"/>
              <a:gd name="connsiteY231" fmla="*/ 251735 h 4257439"/>
              <a:gd name="connsiteX232" fmla="*/ 4126781 w 5004044"/>
              <a:gd name="connsiteY232" fmla="*/ 249241 h 4257439"/>
              <a:gd name="connsiteX233" fmla="*/ 4126159 w 5004044"/>
              <a:gd name="connsiteY233" fmla="*/ 241207 h 4257439"/>
              <a:gd name="connsiteX234" fmla="*/ 4145347 w 5004044"/>
              <a:gd name="connsiteY234" fmla="*/ 206824 h 4257439"/>
              <a:gd name="connsiteX235" fmla="*/ 4183377 w 5004044"/>
              <a:gd name="connsiteY235" fmla="*/ 186195 h 4257439"/>
              <a:gd name="connsiteX236" fmla="*/ 4203065 w 5004044"/>
              <a:gd name="connsiteY236" fmla="*/ 194422 h 4257439"/>
              <a:gd name="connsiteX237" fmla="*/ 4228763 w 5004044"/>
              <a:gd name="connsiteY237" fmla="*/ 203170 h 4257439"/>
              <a:gd name="connsiteX238" fmla="*/ 4343373 w 5004044"/>
              <a:gd name="connsiteY238" fmla="*/ 90903 h 4257439"/>
              <a:gd name="connsiteX239" fmla="*/ 4421541 w 5004044"/>
              <a:gd name="connsiteY239" fmla="*/ 10686 h 4257439"/>
              <a:gd name="connsiteX240" fmla="*/ 4437179 w 5004044"/>
              <a:gd name="connsiteY240" fmla="*/ 969 h 42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004044" h="4257439">
                <a:moveTo>
                  <a:pt x="4996703" y="1884419"/>
                </a:moveTo>
                <a:lnTo>
                  <a:pt x="4999558" y="1895448"/>
                </a:lnTo>
                <a:cubicBezTo>
                  <a:pt x="5005407" y="1925309"/>
                  <a:pt x="5005885" y="1948588"/>
                  <a:pt x="4998919" y="1955002"/>
                </a:cubicBezTo>
                <a:lnTo>
                  <a:pt x="4997257" y="1954563"/>
                </a:lnTo>
                <a:lnTo>
                  <a:pt x="4997288" y="1935420"/>
                </a:lnTo>
                <a:cubicBezTo>
                  <a:pt x="4997241" y="1921584"/>
                  <a:pt x="4997129" y="1908567"/>
                  <a:pt x="4996971" y="1897199"/>
                </a:cubicBezTo>
                <a:close/>
                <a:moveTo>
                  <a:pt x="4995619" y="1855413"/>
                </a:moveTo>
                <a:cubicBezTo>
                  <a:pt x="4995887" y="1856868"/>
                  <a:pt x="4996145" y="1861630"/>
                  <a:pt x="4996377" y="1868871"/>
                </a:cubicBezTo>
                <a:lnTo>
                  <a:pt x="4996703" y="1884419"/>
                </a:lnTo>
                <a:lnTo>
                  <a:pt x="4993479" y="1871969"/>
                </a:lnTo>
                <a:lnTo>
                  <a:pt x="4994448" y="1857988"/>
                </a:lnTo>
                <a:cubicBezTo>
                  <a:pt x="4994836" y="1854434"/>
                  <a:pt x="4995221" y="1853309"/>
                  <a:pt x="4995619" y="1855413"/>
                </a:cubicBezTo>
                <a:close/>
                <a:moveTo>
                  <a:pt x="561880" y="1402651"/>
                </a:moveTo>
                <a:cubicBezTo>
                  <a:pt x="561124" y="1404050"/>
                  <a:pt x="560098" y="1405494"/>
                  <a:pt x="559343" y="1406893"/>
                </a:cubicBezTo>
                <a:cubicBezTo>
                  <a:pt x="564992" y="1411590"/>
                  <a:pt x="570885" y="1415610"/>
                  <a:pt x="576521" y="1419992"/>
                </a:cubicBezTo>
                <a:cubicBezTo>
                  <a:pt x="583100" y="1421044"/>
                  <a:pt x="589950" y="1422050"/>
                  <a:pt x="596259" y="1423150"/>
                </a:cubicBezTo>
                <a:cubicBezTo>
                  <a:pt x="584800" y="1416317"/>
                  <a:pt x="573340" y="1409483"/>
                  <a:pt x="561880" y="1402651"/>
                </a:cubicBezTo>
                <a:close/>
                <a:moveTo>
                  <a:pt x="741490" y="927208"/>
                </a:moveTo>
                <a:cubicBezTo>
                  <a:pt x="799034" y="985684"/>
                  <a:pt x="870087" y="1023113"/>
                  <a:pt x="944973" y="1054807"/>
                </a:cubicBezTo>
                <a:cubicBezTo>
                  <a:pt x="945998" y="1053361"/>
                  <a:pt x="946754" y="1051963"/>
                  <a:pt x="947781" y="1050516"/>
                </a:cubicBezTo>
                <a:cubicBezTo>
                  <a:pt x="879021" y="1009518"/>
                  <a:pt x="810249" y="968207"/>
                  <a:pt x="741490" y="927208"/>
                </a:cubicBezTo>
                <a:close/>
                <a:moveTo>
                  <a:pt x="4437179" y="969"/>
                </a:moveTo>
                <a:cubicBezTo>
                  <a:pt x="4443841" y="3904"/>
                  <a:pt x="4445992" y="9534"/>
                  <a:pt x="4444201" y="18389"/>
                </a:cubicBezTo>
                <a:cubicBezTo>
                  <a:pt x="4441695" y="29585"/>
                  <a:pt x="4436433" y="40002"/>
                  <a:pt x="4430319" y="49621"/>
                </a:cubicBezTo>
                <a:cubicBezTo>
                  <a:pt x="4401802" y="94822"/>
                  <a:pt x="4415372" y="106342"/>
                  <a:pt x="4455614" y="105249"/>
                </a:cubicBezTo>
                <a:cubicBezTo>
                  <a:pt x="4491507" y="104290"/>
                  <a:pt x="4527369" y="96378"/>
                  <a:pt x="4563529" y="89046"/>
                </a:cubicBezTo>
                <a:cubicBezTo>
                  <a:pt x="4581331" y="85271"/>
                  <a:pt x="4582237" y="87326"/>
                  <a:pt x="4575967" y="105828"/>
                </a:cubicBezTo>
                <a:cubicBezTo>
                  <a:pt x="4565867" y="136392"/>
                  <a:pt x="4565181" y="164346"/>
                  <a:pt x="4581177" y="187773"/>
                </a:cubicBezTo>
                <a:cubicBezTo>
                  <a:pt x="4584949" y="193117"/>
                  <a:pt x="4587668" y="199279"/>
                  <a:pt x="4586660" y="207364"/>
                </a:cubicBezTo>
                <a:cubicBezTo>
                  <a:pt x="4582114" y="240426"/>
                  <a:pt x="4591735" y="267509"/>
                  <a:pt x="4601641" y="294858"/>
                </a:cubicBezTo>
                <a:cubicBezTo>
                  <a:pt x="4618339" y="340618"/>
                  <a:pt x="4639505" y="382741"/>
                  <a:pt x="4662523" y="423590"/>
                </a:cubicBezTo>
                <a:cubicBezTo>
                  <a:pt x="4678751" y="452354"/>
                  <a:pt x="4689013" y="487863"/>
                  <a:pt x="4724560" y="497719"/>
                </a:cubicBezTo>
                <a:cubicBezTo>
                  <a:pt x="4733099" y="500006"/>
                  <a:pt x="4735915" y="508366"/>
                  <a:pt x="4732841" y="519029"/>
                </a:cubicBezTo>
                <a:cubicBezTo>
                  <a:pt x="4722677" y="554348"/>
                  <a:pt x="4730947" y="581670"/>
                  <a:pt x="4749643" y="604622"/>
                </a:cubicBezTo>
                <a:cubicBezTo>
                  <a:pt x="4756255" y="612626"/>
                  <a:pt x="4753773" y="618125"/>
                  <a:pt x="4744753" y="623512"/>
                </a:cubicBezTo>
                <a:cubicBezTo>
                  <a:pt x="4734394" y="629453"/>
                  <a:pt x="4726335" y="638149"/>
                  <a:pt x="4720006" y="649070"/>
                </a:cubicBezTo>
                <a:cubicBezTo>
                  <a:pt x="4709614" y="666719"/>
                  <a:pt x="4704721" y="685611"/>
                  <a:pt x="4700653" y="704672"/>
                </a:cubicBezTo>
                <a:cubicBezTo>
                  <a:pt x="4694336" y="734569"/>
                  <a:pt x="4686883" y="763401"/>
                  <a:pt x="4662297" y="786401"/>
                </a:cubicBezTo>
                <a:cubicBezTo>
                  <a:pt x="4654979" y="793386"/>
                  <a:pt x="4649109" y="802330"/>
                  <a:pt x="4642954" y="811006"/>
                </a:cubicBezTo>
                <a:cubicBezTo>
                  <a:pt x="4644917" y="818566"/>
                  <a:pt x="4649771" y="823719"/>
                  <a:pt x="4658781" y="824342"/>
                </a:cubicBezTo>
                <a:cubicBezTo>
                  <a:pt x="4716129" y="828453"/>
                  <a:pt x="4713587" y="870017"/>
                  <a:pt x="4713981" y="916441"/>
                </a:cubicBezTo>
                <a:cubicBezTo>
                  <a:pt x="4714583" y="973897"/>
                  <a:pt x="4682235" y="1006173"/>
                  <a:pt x="4642145" y="1035706"/>
                </a:cubicBezTo>
                <a:cubicBezTo>
                  <a:pt x="4628425" y="1045718"/>
                  <a:pt x="4608421" y="1048933"/>
                  <a:pt x="4604059" y="1073741"/>
                </a:cubicBezTo>
                <a:cubicBezTo>
                  <a:pt x="4628007" y="1092285"/>
                  <a:pt x="4655309" y="1069123"/>
                  <a:pt x="4680437" y="1071013"/>
                </a:cubicBezTo>
                <a:cubicBezTo>
                  <a:pt x="4701201" y="1072723"/>
                  <a:pt x="4734847" y="1063938"/>
                  <a:pt x="4708843" y="1110593"/>
                </a:cubicBezTo>
                <a:cubicBezTo>
                  <a:pt x="4701273" y="1124265"/>
                  <a:pt x="4711111" y="1131384"/>
                  <a:pt x="4721433" y="1130828"/>
                </a:cubicBezTo>
                <a:cubicBezTo>
                  <a:pt x="4805036" y="1125241"/>
                  <a:pt x="4770374" y="1216755"/>
                  <a:pt x="4799050" y="1256288"/>
                </a:cubicBezTo>
                <a:cubicBezTo>
                  <a:pt x="4807135" y="1266880"/>
                  <a:pt x="4800233" y="1289605"/>
                  <a:pt x="4788849" y="1296992"/>
                </a:cubicBezTo>
                <a:cubicBezTo>
                  <a:pt x="4716605" y="1344534"/>
                  <a:pt x="4710171" y="1427902"/>
                  <a:pt x="4677593" y="1504814"/>
                </a:cubicBezTo>
                <a:cubicBezTo>
                  <a:pt x="4717444" y="1525929"/>
                  <a:pt x="4764171" y="1523690"/>
                  <a:pt x="4806838" y="1534504"/>
                </a:cubicBezTo>
                <a:cubicBezTo>
                  <a:pt x="4851155" y="1545658"/>
                  <a:pt x="4851771" y="1559782"/>
                  <a:pt x="4818253" y="1621364"/>
                </a:cubicBezTo>
                <a:cubicBezTo>
                  <a:pt x="4912245" y="1616790"/>
                  <a:pt x="4912245" y="1616790"/>
                  <a:pt x="4887405" y="1708784"/>
                </a:cubicBezTo>
                <a:cubicBezTo>
                  <a:pt x="4926883" y="1705769"/>
                  <a:pt x="4965617" y="1779266"/>
                  <a:pt x="4987017" y="1847008"/>
                </a:cubicBezTo>
                <a:lnTo>
                  <a:pt x="4993479" y="1871969"/>
                </a:lnTo>
                <a:lnTo>
                  <a:pt x="4993260" y="1875137"/>
                </a:lnTo>
                <a:cubicBezTo>
                  <a:pt x="4992440" y="1890359"/>
                  <a:pt x="4991543" y="1912093"/>
                  <a:pt x="4990437" y="1933934"/>
                </a:cubicBezTo>
                <a:lnTo>
                  <a:pt x="4989378" y="1952477"/>
                </a:lnTo>
                <a:lnTo>
                  <a:pt x="4982628" y="1950690"/>
                </a:lnTo>
                <a:cubicBezTo>
                  <a:pt x="4977177" y="1945881"/>
                  <a:pt x="4973287" y="1944057"/>
                  <a:pt x="4970479" y="1944168"/>
                </a:cubicBezTo>
                <a:cubicBezTo>
                  <a:pt x="4962059" y="1944498"/>
                  <a:pt x="4963394" y="1962230"/>
                  <a:pt x="4961645" y="1968944"/>
                </a:cubicBezTo>
                <a:cubicBezTo>
                  <a:pt x="4955769" y="1990222"/>
                  <a:pt x="4970405" y="2001239"/>
                  <a:pt x="4980262" y="2014997"/>
                </a:cubicBezTo>
                <a:cubicBezTo>
                  <a:pt x="4983953" y="2020039"/>
                  <a:pt x="4986587" y="1996490"/>
                  <a:pt x="4988607" y="1965973"/>
                </a:cubicBezTo>
                <a:lnTo>
                  <a:pt x="4989378" y="1952477"/>
                </a:lnTo>
                <a:lnTo>
                  <a:pt x="4997257" y="1954563"/>
                </a:lnTo>
                <a:lnTo>
                  <a:pt x="4997217" y="1978557"/>
                </a:lnTo>
                <a:cubicBezTo>
                  <a:pt x="4996813" y="2037141"/>
                  <a:pt x="4995076" y="2095563"/>
                  <a:pt x="4990810" y="2100744"/>
                </a:cubicBezTo>
                <a:cubicBezTo>
                  <a:pt x="4945575" y="2155854"/>
                  <a:pt x="4978545" y="2256304"/>
                  <a:pt x="4889713" y="2285583"/>
                </a:cubicBezTo>
                <a:cubicBezTo>
                  <a:pt x="4849735" y="2298967"/>
                  <a:pt x="4831955" y="2340690"/>
                  <a:pt x="4803440" y="2367231"/>
                </a:cubicBezTo>
                <a:cubicBezTo>
                  <a:pt x="4704002" y="2459108"/>
                  <a:pt x="4639535" y="2566320"/>
                  <a:pt x="4613356" y="2702512"/>
                </a:cubicBezTo>
                <a:cubicBezTo>
                  <a:pt x="4606017" y="2740180"/>
                  <a:pt x="4573792" y="2775282"/>
                  <a:pt x="4553563" y="2810797"/>
                </a:cubicBezTo>
                <a:cubicBezTo>
                  <a:pt x="4565127" y="2832476"/>
                  <a:pt x="4619667" y="2772245"/>
                  <a:pt x="4602347" y="2836976"/>
                </a:cubicBezTo>
                <a:cubicBezTo>
                  <a:pt x="4589232" y="2885784"/>
                  <a:pt x="4551577" y="2921212"/>
                  <a:pt x="4516285" y="2954642"/>
                </a:cubicBezTo>
                <a:cubicBezTo>
                  <a:pt x="4475753" y="2992790"/>
                  <a:pt x="4430641" y="3025740"/>
                  <a:pt x="4414507" y="3086467"/>
                </a:cubicBezTo>
                <a:cubicBezTo>
                  <a:pt x="4410989" y="3099423"/>
                  <a:pt x="3564181" y="4149656"/>
                  <a:pt x="2327617" y="4253752"/>
                </a:cubicBezTo>
                <a:cubicBezTo>
                  <a:pt x="2125545" y="4270760"/>
                  <a:pt x="1322624" y="4224619"/>
                  <a:pt x="1214971" y="4203137"/>
                </a:cubicBezTo>
                <a:cubicBezTo>
                  <a:pt x="1104292" y="4180925"/>
                  <a:pt x="1007789" y="4121736"/>
                  <a:pt x="894535" y="4109150"/>
                </a:cubicBezTo>
                <a:cubicBezTo>
                  <a:pt x="834632" y="4102646"/>
                  <a:pt x="776274" y="4081635"/>
                  <a:pt x="781596" y="3991505"/>
                </a:cubicBezTo>
                <a:cubicBezTo>
                  <a:pt x="783201" y="3965920"/>
                  <a:pt x="766642" y="3948284"/>
                  <a:pt x="742373" y="3959843"/>
                </a:cubicBezTo>
                <a:cubicBezTo>
                  <a:pt x="696510" y="3981854"/>
                  <a:pt x="673849" y="3949166"/>
                  <a:pt x="646723" y="3926438"/>
                </a:cubicBezTo>
                <a:cubicBezTo>
                  <a:pt x="598687" y="3886210"/>
                  <a:pt x="552406" y="3842509"/>
                  <a:pt x="478839" y="3847272"/>
                </a:cubicBezTo>
                <a:cubicBezTo>
                  <a:pt x="491215" y="3806501"/>
                  <a:pt x="515519" y="3808222"/>
                  <a:pt x="537744" y="3812205"/>
                </a:cubicBezTo>
                <a:cubicBezTo>
                  <a:pt x="596474" y="3823029"/>
                  <a:pt x="654233" y="3836554"/>
                  <a:pt x="712950" y="3847065"/>
                </a:cubicBezTo>
                <a:cubicBezTo>
                  <a:pt x="751090" y="3853931"/>
                  <a:pt x="789463" y="3866135"/>
                  <a:pt x="839053" y="3842201"/>
                </a:cubicBezTo>
                <a:cubicBezTo>
                  <a:pt x="792472" y="3772935"/>
                  <a:pt x="718132" y="3772458"/>
                  <a:pt x="657388" y="3759142"/>
                </a:cubicBezTo>
                <a:cubicBezTo>
                  <a:pt x="581525" y="3742486"/>
                  <a:pt x="535038" y="3694078"/>
                  <a:pt x="479902" y="3640872"/>
                </a:cubicBezTo>
                <a:cubicBezTo>
                  <a:pt x="534356" y="3616078"/>
                  <a:pt x="570138" y="3656255"/>
                  <a:pt x="612982" y="3646162"/>
                </a:cubicBezTo>
                <a:cubicBezTo>
                  <a:pt x="615057" y="3637572"/>
                  <a:pt x="618333" y="3625291"/>
                  <a:pt x="617779" y="3625073"/>
                </a:cubicBezTo>
                <a:cubicBezTo>
                  <a:pt x="545776" y="3603308"/>
                  <a:pt x="510266" y="3544423"/>
                  <a:pt x="495792" y="3468542"/>
                </a:cubicBezTo>
                <a:cubicBezTo>
                  <a:pt x="488366" y="3429369"/>
                  <a:pt x="462153" y="3421345"/>
                  <a:pt x="436221" y="3407261"/>
                </a:cubicBezTo>
                <a:cubicBezTo>
                  <a:pt x="345019" y="3357258"/>
                  <a:pt x="249255" y="3315018"/>
                  <a:pt x="172652" y="3237768"/>
                </a:cubicBezTo>
                <a:cubicBezTo>
                  <a:pt x="256919" y="3234912"/>
                  <a:pt x="326749" y="3281731"/>
                  <a:pt x="417805" y="3290959"/>
                </a:cubicBezTo>
                <a:cubicBezTo>
                  <a:pt x="341913" y="3205043"/>
                  <a:pt x="246803" y="3171544"/>
                  <a:pt x="159629" y="3126522"/>
                </a:cubicBezTo>
                <a:cubicBezTo>
                  <a:pt x="119806" y="3106035"/>
                  <a:pt x="82625" y="3077492"/>
                  <a:pt x="35515" y="3070942"/>
                </a:cubicBezTo>
                <a:cubicBezTo>
                  <a:pt x="18803" y="3068516"/>
                  <a:pt x="-9231" y="3062395"/>
                  <a:pt x="3001" y="3030820"/>
                </a:cubicBezTo>
                <a:cubicBezTo>
                  <a:pt x="13293" y="3004651"/>
                  <a:pt x="35761" y="3007959"/>
                  <a:pt x="56337" y="3011602"/>
                </a:cubicBezTo>
                <a:cubicBezTo>
                  <a:pt x="105732" y="3020594"/>
                  <a:pt x="155993" y="3012038"/>
                  <a:pt x="221626" y="3000137"/>
                </a:cubicBezTo>
                <a:cubicBezTo>
                  <a:pt x="163022" y="2929831"/>
                  <a:pt x="63027" y="2971519"/>
                  <a:pt x="12079" y="2895750"/>
                </a:cubicBezTo>
                <a:cubicBezTo>
                  <a:pt x="70612" y="2870868"/>
                  <a:pt x="117312" y="2892988"/>
                  <a:pt x="165389" y="2890511"/>
                </a:cubicBezTo>
                <a:cubicBezTo>
                  <a:pt x="208846" y="2888217"/>
                  <a:pt x="219022" y="2871872"/>
                  <a:pt x="206743" y="2827546"/>
                </a:cubicBezTo>
                <a:cubicBezTo>
                  <a:pt x="187666" y="2758486"/>
                  <a:pt x="209823" y="2717255"/>
                  <a:pt x="273631" y="2725917"/>
                </a:cubicBezTo>
                <a:cubicBezTo>
                  <a:pt x="332792" y="2734135"/>
                  <a:pt x="337558" y="2706094"/>
                  <a:pt x="320364" y="2667696"/>
                </a:cubicBezTo>
                <a:cubicBezTo>
                  <a:pt x="295325" y="2611707"/>
                  <a:pt x="318706" y="2561087"/>
                  <a:pt x="334074" y="2507770"/>
                </a:cubicBezTo>
                <a:cubicBezTo>
                  <a:pt x="357219" y="2426828"/>
                  <a:pt x="344229" y="2391168"/>
                  <a:pt x="284207" y="2344516"/>
                </a:cubicBezTo>
                <a:cubicBezTo>
                  <a:pt x="250406" y="2318539"/>
                  <a:pt x="214378" y="2297698"/>
                  <a:pt x="166166" y="2278376"/>
                </a:cubicBezTo>
                <a:cubicBezTo>
                  <a:pt x="273852" y="2244503"/>
                  <a:pt x="158170" y="2213685"/>
                  <a:pt x="194891" y="2175576"/>
                </a:cubicBezTo>
                <a:cubicBezTo>
                  <a:pt x="270782" y="2149213"/>
                  <a:pt x="337571" y="2238633"/>
                  <a:pt x="440332" y="2191712"/>
                </a:cubicBezTo>
                <a:cubicBezTo>
                  <a:pt x="307946" y="2127472"/>
                  <a:pt x="161307" y="2042341"/>
                  <a:pt x="63051" y="1942979"/>
                </a:cubicBezTo>
                <a:cubicBezTo>
                  <a:pt x="83512" y="1912799"/>
                  <a:pt x="105922" y="1933513"/>
                  <a:pt x="123612" y="1920903"/>
                </a:cubicBezTo>
                <a:cubicBezTo>
                  <a:pt x="122527" y="1914768"/>
                  <a:pt x="123751" y="1905381"/>
                  <a:pt x="120386" y="1903128"/>
                </a:cubicBezTo>
                <a:cubicBezTo>
                  <a:pt x="47933" y="1852346"/>
                  <a:pt x="47054" y="1850919"/>
                  <a:pt x="119318" y="1791355"/>
                </a:cubicBezTo>
                <a:cubicBezTo>
                  <a:pt x="144540" y="1770456"/>
                  <a:pt x="141749" y="1756399"/>
                  <a:pt x="127081" y="1738431"/>
                </a:cubicBezTo>
                <a:cubicBezTo>
                  <a:pt x="116725" y="1725710"/>
                  <a:pt x="104020" y="1715301"/>
                  <a:pt x="108310" y="1682600"/>
                </a:cubicBezTo>
                <a:cubicBezTo>
                  <a:pt x="150870" y="1715887"/>
                  <a:pt x="350796" y="1749545"/>
                  <a:pt x="385468" y="1739315"/>
                </a:cubicBezTo>
                <a:cubicBezTo>
                  <a:pt x="424434" y="1727691"/>
                  <a:pt x="558776" y="1718211"/>
                  <a:pt x="599777" y="1722044"/>
                </a:cubicBezTo>
                <a:cubicBezTo>
                  <a:pt x="597521" y="1720227"/>
                  <a:pt x="595263" y="1718413"/>
                  <a:pt x="593006" y="1716597"/>
                </a:cubicBezTo>
                <a:cubicBezTo>
                  <a:pt x="552484" y="1680103"/>
                  <a:pt x="511421" y="1643705"/>
                  <a:pt x="485736" y="1591625"/>
                </a:cubicBezTo>
                <a:cubicBezTo>
                  <a:pt x="484560" y="1589619"/>
                  <a:pt x="483937" y="1587831"/>
                  <a:pt x="481534" y="1588888"/>
                </a:cubicBezTo>
                <a:cubicBezTo>
                  <a:pt x="460479" y="1599246"/>
                  <a:pt x="462468" y="1582449"/>
                  <a:pt x="461623" y="1569314"/>
                </a:cubicBezTo>
                <a:cubicBezTo>
                  <a:pt x="460764" y="1555866"/>
                  <a:pt x="456786" y="1545815"/>
                  <a:pt x="441172" y="1549836"/>
                </a:cubicBezTo>
                <a:cubicBezTo>
                  <a:pt x="440361" y="1549980"/>
                  <a:pt x="439267" y="1549855"/>
                  <a:pt x="438173" y="1549732"/>
                </a:cubicBezTo>
                <a:cubicBezTo>
                  <a:pt x="430782" y="1548823"/>
                  <a:pt x="406258" y="1517097"/>
                  <a:pt x="409482" y="1509886"/>
                </a:cubicBezTo>
                <a:cubicBezTo>
                  <a:pt x="416686" y="1494065"/>
                  <a:pt x="408267" y="1488277"/>
                  <a:pt x="401143" y="1480995"/>
                </a:cubicBezTo>
                <a:cubicBezTo>
                  <a:pt x="391181" y="1471051"/>
                  <a:pt x="381247" y="1461736"/>
                  <a:pt x="370772" y="1452514"/>
                </a:cubicBezTo>
                <a:cubicBezTo>
                  <a:pt x="360580" y="1443560"/>
                  <a:pt x="350146" y="1435280"/>
                  <a:pt x="339699" y="1426688"/>
                </a:cubicBezTo>
                <a:cubicBezTo>
                  <a:pt x="315473" y="1420526"/>
                  <a:pt x="291032" y="1415669"/>
                  <a:pt x="265593" y="1412885"/>
                </a:cubicBezTo>
                <a:cubicBezTo>
                  <a:pt x="246706" y="1410526"/>
                  <a:pt x="225589" y="1406978"/>
                  <a:pt x="215085" y="1372144"/>
                </a:cubicBezTo>
                <a:cubicBezTo>
                  <a:pt x="234985" y="1372744"/>
                  <a:pt x="254925" y="1374284"/>
                  <a:pt x="274865" y="1375825"/>
                </a:cubicBezTo>
                <a:cubicBezTo>
                  <a:pt x="255700" y="1360864"/>
                  <a:pt x="237075" y="1345807"/>
                  <a:pt x="219220" y="1329666"/>
                </a:cubicBezTo>
                <a:cubicBezTo>
                  <a:pt x="204474" y="1316138"/>
                  <a:pt x="192346" y="1300252"/>
                  <a:pt x="187322" y="1278682"/>
                </a:cubicBezTo>
                <a:cubicBezTo>
                  <a:pt x="185994" y="1273224"/>
                  <a:pt x="184924" y="1267404"/>
                  <a:pt x="189878" y="1262417"/>
                </a:cubicBezTo>
                <a:cubicBezTo>
                  <a:pt x="195346" y="1256708"/>
                  <a:pt x="199833" y="1259711"/>
                  <a:pt x="204036" y="1262449"/>
                </a:cubicBezTo>
                <a:cubicBezTo>
                  <a:pt x="221402" y="1273615"/>
                  <a:pt x="239024" y="1284422"/>
                  <a:pt x="256133" y="1295950"/>
                </a:cubicBezTo>
                <a:cubicBezTo>
                  <a:pt x="278851" y="1311233"/>
                  <a:pt x="301313" y="1326878"/>
                  <a:pt x="323760" y="1342208"/>
                </a:cubicBezTo>
                <a:cubicBezTo>
                  <a:pt x="292061" y="1308268"/>
                  <a:pt x="257298" y="1278982"/>
                  <a:pt x="219957" y="1252997"/>
                </a:cubicBezTo>
                <a:cubicBezTo>
                  <a:pt x="192995" y="1234035"/>
                  <a:pt x="166033" y="1215073"/>
                  <a:pt x="145267" y="1188376"/>
                </a:cubicBezTo>
                <a:cubicBezTo>
                  <a:pt x="134614" y="1175075"/>
                  <a:pt x="129282" y="1158938"/>
                  <a:pt x="127649" y="1140248"/>
                </a:cubicBezTo>
                <a:cubicBezTo>
                  <a:pt x="127430" y="1135227"/>
                  <a:pt x="127724" y="1129482"/>
                  <a:pt x="133301" y="1126283"/>
                </a:cubicBezTo>
                <a:cubicBezTo>
                  <a:pt x="138892" y="1123399"/>
                  <a:pt x="142312" y="1126907"/>
                  <a:pt x="144665" y="1130919"/>
                </a:cubicBezTo>
                <a:cubicBezTo>
                  <a:pt x="147316" y="1135513"/>
                  <a:pt x="150466" y="1139068"/>
                  <a:pt x="154924" y="1141443"/>
                </a:cubicBezTo>
                <a:cubicBezTo>
                  <a:pt x="194007" y="1163643"/>
                  <a:pt x="228472" y="1192350"/>
                  <a:pt x="263706" y="1219972"/>
                </a:cubicBezTo>
                <a:cubicBezTo>
                  <a:pt x="314160" y="1259456"/>
                  <a:pt x="363843" y="1300026"/>
                  <a:pt x="423231" y="1325916"/>
                </a:cubicBezTo>
                <a:cubicBezTo>
                  <a:pt x="445702" y="1335549"/>
                  <a:pt x="468901" y="1343155"/>
                  <a:pt x="486543" y="1341940"/>
                </a:cubicBezTo>
                <a:cubicBezTo>
                  <a:pt x="421673" y="1296460"/>
                  <a:pt x="360475" y="1247802"/>
                  <a:pt x="305459" y="1191095"/>
                </a:cubicBezTo>
                <a:cubicBezTo>
                  <a:pt x="249875" y="1133856"/>
                  <a:pt x="201123" y="1070982"/>
                  <a:pt x="165967" y="995271"/>
                </a:cubicBezTo>
                <a:cubicBezTo>
                  <a:pt x="162356" y="987370"/>
                  <a:pt x="160109" y="979543"/>
                  <a:pt x="148803" y="982487"/>
                </a:cubicBezTo>
                <a:cubicBezTo>
                  <a:pt x="143684" y="983707"/>
                  <a:pt x="141844" y="978971"/>
                  <a:pt x="142975" y="973711"/>
                </a:cubicBezTo>
                <a:cubicBezTo>
                  <a:pt x="150059" y="936405"/>
                  <a:pt x="133120" y="916307"/>
                  <a:pt x="107228" y="903165"/>
                </a:cubicBezTo>
                <a:cubicBezTo>
                  <a:pt x="99148" y="898899"/>
                  <a:pt x="98374" y="893659"/>
                  <a:pt x="103961" y="884449"/>
                </a:cubicBezTo>
                <a:cubicBezTo>
                  <a:pt x="111573" y="871720"/>
                  <a:pt x="110228" y="859623"/>
                  <a:pt x="105398" y="848773"/>
                </a:cubicBezTo>
                <a:cubicBezTo>
                  <a:pt x="102652" y="841984"/>
                  <a:pt x="99109" y="835651"/>
                  <a:pt x="96106" y="829222"/>
                </a:cubicBezTo>
                <a:cubicBezTo>
                  <a:pt x="94023" y="825161"/>
                  <a:pt x="90576" y="821026"/>
                  <a:pt x="95233" y="815459"/>
                </a:cubicBezTo>
                <a:cubicBezTo>
                  <a:pt x="99648" y="810569"/>
                  <a:pt x="104350" y="812269"/>
                  <a:pt x="108754" y="813390"/>
                </a:cubicBezTo>
                <a:cubicBezTo>
                  <a:pt x="129926" y="818192"/>
                  <a:pt x="142781" y="832053"/>
                  <a:pt x="149184" y="854012"/>
                </a:cubicBezTo>
                <a:cubicBezTo>
                  <a:pt x="153977" y="870244"/>
                  <a:pt x="158340" y="870424"/>
                  <a:pt x="169922" y="855094"/>
                </a:cubicBezTo>
                <a:cubicBezTo>
                  <a:pt x="178668" y="843430"/>
                  <a:pt x="186813" y="842941"/>
                  <a:pt x="194734" y="849766"/>
                </a:cubicBezTo>
                <a:cubicBezTo>
                  <a:pt x="198964" y="853131"/>
                  <a:pt x="201642" y="858351"/>
                  <a:pt x="204833" y="862849"/>
                </a:cubicBezTo>
                <a:cubicBezTo>
                  <a:pt x="220829" y="886276"/>
                  <a:pt x="237607" y="908933"/>
                  <a:pt x="262674" y="921903"/>
                </a:cubicBezTo>
                <a:cubicBezTo>
                  <a:pt x="273823" y="927843"/>
                  <a:pt x="285713" y="932069"/>
                  <a:pt x="302202" y="923150"/>
                </a:cubicBezTo>
                <a:cubicBezTo>
                  <a:pt x="291351" y="917791"/>
                  <a:pt x="280774" y="918709"/>
                  <a:pt x="270912" y="917286"/>
                </a:cubicBezTo>
                <a:cubicBezTo>
                  <a:pt x="261049" y="915865"/>
                  <a:pt x="255697" y="911748"/>
                  <a:pt x="262498" y="899162"/>
                </a:cubicBezTo>
                <a:cubicBezTo>
                  <a:pt x="266276" y="892170"/>
                  <a:pt x="265774" y="886883"/>
                  <a:pt x="261759" y="882214"/>
                </a:cubicBezTo>
                <a:cubicBezTo>
                  <a:pt x="248848" y="867099"/>
                  <a:pt x="241864" y="844294"/>
                  <a:pt x="216117" y="846941"/>
                </a:cubicBezTo>
                <a:cubicBezTo>
                  <a:pt x="214767" y="847179"/>
                  <a:pt x="213361" y="846162"/>
                  <a:pt x="211969" y="845458"/>
                </a:cubicBezTo>
                <a:cubicBezTo>
                  <a:pt x="206685" y="842913"/>
                  <a:pt x="200848" y="840147"/>
                  <a:pt x="202383" y="831653"/>
                </a:cubicBezTo>
                <a:cubicBezTo>
                  <a:pt x="204188" y="823111"/>
                  <a:pt x="211130" y="819988"/>
                  <a:pt x="217302" y="817950"/>
                </a:cubicBezTo>
                <a:cubicBezTo>
                  <a:pt x="233145" y="812939"/>
                  <a:pt x="245914" y="818592"/>
                  <a:pt x="258185" y="825283"/>
                </a:cubicBezTo>
                <a:cubicBezTo>
                  <a:pt x="288036" y="841837"/>
                  <a:pt x="313015" y="865260"/>
                  <a:pt x="339019" y="887237"/>
                </a:cubicBezTo>
                <a:cubicBezTo>
                  <a:pt x="378027" y="920202"/>
                  <a:pt x="412674" y="959314"/>
                  <a:pt x="455541" y="987171"/>
                </a:cubicBezTo>
                <a:cubicBezTo>
                  <a:pt x="583008" y="1069675"/>
                  <a:pt x="708694" y="1155025"/>
                  <a:pt x="839737" y="1232154"/>
                </a:cubicBezTo>
                <a:cubicBezTo>
                  <a:pt x="888076" y="1260626"/>
                  <a:pt x="937413" y="1287025"/>
                  <a:pt x="987251" y="1312386"/>
                </a:cubicBezTo>
                <a:cubicBezTo>
                  <a:pt x="987438" y="1310454"/>
                  <a:pt x="987654" y="1309151"/>
                  <a:pt x="987828" y="1306906"/>
                </a:cubicBezTo>
                <a:cubicBezTo>
                  <a:pt x="987759" y="1305338"/>
                  <a:pt x="987677" y="1303454"/>
                  <a:pt x="987609" y="1301885"/>
                </a:cubicBezTo>
                <a:cubicBezTo>
                  <a:pt x="952341" y="1285971"/>
                  <a:pt x="917544" y="1268392"/>
                  <a:pt x="883773" y="1249366"/>
                </a:cubicBezTo>
                <a:cubicBezTo>
                  <a:pt x="800867" y="1202326"/>
                  <a:pt x="724387" y="1146562"/>
                  <a:pt x="658689" y="1075926"/>
                </a:cubicBezTo>
                <a:cubicBezTo>
                  <a:pt x="653269" y="1070242"/>
                  <a:pt x="647527" y="1069673"/>
                  <a:pt x="639221" y="1072721"/>
                </a:cubicBezTo>
                <a:cubicBezTo>
                  <a:pt x="612439" y="1082826"/>
                  <a:pt x="603654" y="1074888"/>
                  <a:pt x="607837" y="1046001"/>
                </a:cubicBezTo>
                <a:cubicBezTo>
                  <a:pt x="608886" y="1038856"/>
                  <a:pt x="608910" y="1033160"/>
                  <a:pt x="604057" y="1028006"/>
                </a:cubicBezTo>
                <a:cubicBezTo>
                  <a:pt x="582361" y="1004953"/>
                  <a:pt x="559626" y="983032"/>
                  <a:pt x="535068" y="963012"/>
                </a:cubicBezTo>
                <a:cubicBezTo>
                  <a:pt x="489628" y="926121"/>
                  <a:pt x="441097" y="893257"/>
                  <a:pt x="398492" y="852702"/>
                </a:cubicBezTo>
                <a:cubicBezTo>
                  <a:pt x="385976" y="840363"/>
                  <a:pt x="376348" y="825616"/>
                  <a:pt x="370407" y="808003"/>
                </a:cubicBezTo>
                <a:cubicBezTo>
                  <a:pt x="368512" y="802013"/>
                  <a:pt x="367360" y="794309"/>
                  <a:pt x="373637" y="788457"/>
                </a:cubicBezTo>
                <a:cubicBezTo>
                  <a:pt x="379645" y="782652"/>
                  <a:pt x="384471" y="787178"/>
                  <a:pt x="388957" y="790181"/>
                </a:cubicBezTo>
                <a:cubicBezTo>
                  <a:pt x="407729" y="802365"/>
                  <a:pt x="426784" y="814815"/>
                  <a:pt x="445569" y="827313"/>
                </a:cubicBezTo>
                <a:cubicBezTo>
                  <a:pt x="464624" y="839764"/>
                  <a:pt x="483437" y="852889"/>
                  <a:pt x="503344" y="866138"/>
                </a:cubicBezTo>
                <a:cubicBezTo>
                  <a:pt x="504379" y="858682"/>
                  <a:pt x="500259" y="857827"/>
                  <a:pt x="497988" y="855698"/>
                </a:cubicBezTo>
                <a:cubicBezTo>
                  <a:pt x="465913" y="825620"/>
                  <a:pt x="431003" y="799206"/>
                  <a:pt x="395068" y="774238"/>
                </a:cubicBezTo>
                <a:cubicBezTo>
                  <a:pt x="367267" y="754791"/>
                  <a:pt x="340223" y="733946"/>
                  <a:pt x="321225" y="704090"/>
                </a:cubicBezTo>
                <a:cubicBezTo>
                  <a:pt x="313910" y="692415"/>
                  <a:pt x="309809" y="679538"/>
                  <a:pt x="310772" y="664187"/>
                </a:cubicBezTo>
                <a:cubicBezTo>
                  <a:pt x="311107" y="659384"/>
                  <a:pt x="311442" y="654580"/>
                  <a:pt x="316776" y="652057"/>
                </a:cubicBezTo>
                <a:cubicBezTo>
                  <a:pt x="321044" y="650039"/>
                  <a:pt x="323869" y="652386"/>
                  <a:pt x="326167" y="655144"/>
                </a:cubicBezTo>
                <a:cubicBezTo>
                  <a:pt x="330196" y="660125"/>
                  <a:pt x="334224" y="665107"/>
                  <a:pt x="339819" y="668549"/>
                </a:cubicBezTo>
                <a:cubicBezTo>
                  <a:pt x="373388" y="689190"/>
                  <a:pt x="404905" y="712724"/>
                  <a:pt x="435653" y="737342"/>
                </a:cubicBezTo>
                <a:cubicBezTo>
                  <a:pt x="486133" y="777455"/>
                  <a:pt x="536115" y="818606"/>
                  <a:pt x="594518" y="846882"/>
                </a:cubicBezTo>
                <a:cubicBezTo>
                  <a:pt x="616490" y="857553"/>
                  <a:pt x="639205" y="866511"/>
                  <a:pt x="665142" y="868257"/>
                </a:cubicBezTo>
                <a:cubicBezTo>
                  <a:pt x="664195" y="865262"/>
                  <a:pt x="662491" y="863665"/>
                  <a:pt x="660802" y="862382"/>
                </a:cubicBezTo>
                <a:cubicBezTo>
                  <a:pt x="604283" y="821121"/>
                  <a:pt x="549586" y="777958"/>
                  <a:pt x="499505" y="728286"/>
                </a:cubicBezTo>
                <a:cubicBezTo>
                  <a:pt x="437758" y="667074"/>
                  <a:pt x="384382" y="598058"/>
                  <a:pt x="345927" y="515339"/>
                </a:cubicBezTo>
                <a:cubicBezTo>
                  <a:pt x="344141" y="511860"/>
                  <a:pt x="342910" y="508598"/>
                  <a:pt x="338588" y="509361"/>
                </a:cubicBezTo>
                <a:cubicBezTo>
                  <a:pt x="327525" y="511630"/>
                  <a:pt x="326170" y="505543"/>
                  <a:pt x="327339" y="494900"/>
                </a:cubicBezTo>
                <a:cubicBezTo>
                  <a:pt x="330552" y="468714"/>
                  <a:pt x="322326" y="448660"/>
                  <a:pt x="303055" y="437512"/>
                </a:cubicBezTo>
                <a:cubicBezTo>
                  <a:pt x="289083" y="429226"/>
                  <a:pt x="277325" y="421812"/>
                  <a:pt x="292117" y="398959"/>
                </a:cubicBezTo>
                <a:cubicBezTo>
                  <a:pt x="295694" y="393584"/>
                  <a:pt x="294041" y="386918"/>
                  <a:pt x="292417" y="380879"/>
                </a:cubicBezTo>
                <a:cubicBezTo>
                  <a:pt x="290115" y="371796"/>
                  <a:pt x="285463" y="365027"/>
                  <a:pt x="280259" y="358039"/>
                </a:cubicBezTo>
                <a:cubicBezTo>
                  <a:pt x="277365" y="354122"/>
                  <a:pt x="273863" y="348731"/>
                  <a:pt x="277426" y="343041"/>
                </a:cubicBezTo>
                <a:cubicBezTo>
                  <a:pt x="281488" y="336315"/>
                  <a:pt x="287339" y="339394"/>
                  <a:pt x="292014" y="340466"/>
                </a:cubicBezTo>
                <a:cubicBezTo>
                  <a:pt x="313455" y="345221"/>
                  <a:pt x="326609" y="359662"/>
                  <a:pt x="333039" y="382248"/>
                </a:cubicBezTo>
                <a:cubicBezTo>
                  <a:pt x="337209" y="396693"/>
                  <a:pt x="342383" y="396728"/>
                  <a:pt x="352439" y="383884"/>
                </a:cubicBezTo>
                <a:cubicBezTo>
                  <a:pt x="363791" y="369545"/>
                  <a:pt x="373274" y="368504"/>
                  <a:pt x="381981" y="380883"/>
                </a:cubicBezTo>
                <a:cubicBezTo>
                  <a:pt x="388959" y="391037"/>
                  <a:pt x="394611" y="402058"/>
                  <a:pt x="402615" y="410767"/>
                </a:cubicBezTo>
                <a:cubicBezTo>
                  <a:pt x="424081" y="434810"/>
                  <a:pt x="444293" y="461289"/>
                  <a:pt x="488827" y="452479"/>
                </a:cubicBezTo>
                <a:cubicBezTo>
                  <a:pt x="476447" y="443279"/>
                  <a:pt x="464047" y="446100"/>
                  <a:pt x="453360" y="444507"/>
                </a:cubicBezTo>
                <a:cubicBezTo>
                  <a:pt x="445687" y="443331"/>
                  <a:pt x="437918" y="439958"/>
                  <a:pt x="444814" y="429568"/>
                </a:cubicBezTo>
                <a:cubicBezTo>
                  <a:pt x="452737" y="417733"/>
                  <a:pt x="447628" y="412942"/>
                  <a:pt x="442720" y="406534"/>
                </a:cubicBezTo>
                <a:cubicBezTo>
                  <a:pt x="431444" y="391445"/>
                  <a:pt x="422234" y="373778"/>
                  <a:pt x="399647" y="373970"/>
                </a:cubicBezTo>
                <a:cubicBezTo>
                  <a:pt x="396107" y="373962"/>
                  <a:pt x="393255" y="370986"/>
                  <a:pt x="390458" y="369266"/>
                </a:cubicBezTo>
                <a:cubicBezTo>
                  <a:pt x="386539" y="366795"/>
                  <a:pt x="383146" y="363915"/>
                  <a:pt x="384776" y="357618"/>
                </a:cubicBezTo>
                <a:cubicBezTo>
                  <a:pt x="386436" y="351948"/>
                  <a:pt x="390351" y="348094"/>
                  <a:pt x="395456" y="346561"/>
                </a:cubicBezTo>
                <a:cubicBezTo>
                  <a:pt x="400022" y="345122"/>
                  <a:pt x="404870" y="343950"/>
                  <a:pt x="409490" y="343767"/>
                </a:cubicBezTo>
                <a:cubicBezTo>
                  <a:pt x="430118" y="342340"/>
                  <a:pt x="444782" y="353984"/>
                  <a:pt x="459406" y="364686"/>
                </a:cubicBezTo>
                <a:cubicBezTo>
                  <a:pt x="510573" y="401831"/>
                  <a:pt x="556044" y="445675"/>
                  <a:pt x="603593" y="487253"/>
                </a:cubicBezTo>
                <a:cubicBezTo>
                  <a:pt x="651129" y="528518"/>
                  <a:pt x="706332" y="558308"/>
                  <a:pt x="758457" y="592438"/>
                </a:cubicBezTo>
                <a:cubicBezTo>
                  <a:pt x="878695" y="671475"/>
                  <a:pt x="999459" y="750102"/>
                  <a:pt x="1126835" y="818073"/>
                </a:cubicBezTo>
                <a:cubicBezTo>
                  <a:pt x="1251416" y="884324"/>
                  <a:pt x="1667647" y="915225"/>
                  <a:pt x="1748686" y="913256"/>
                </a:cubicBezTo>
                <a:cubicBezTo>
                  <a:pt x="1852285" y="910467"/>
                  <a:pt x="2096505" y="873683"/>
                  <a:pt x="2345605" y="842682"/>
                </a:cubicBezTo>
                <a:cubicBezTo>
                  <a:pt x="2373756" y="838977"/>
                  <a:pt x="2401379" y="835684"/>
                  <a:pt x="2430665" y="833044"/>
                </a:cubicBezTo>
                <a:cubicBezTo>
                  <a:pt x="3260397" y="757430"/>
                  <a:pt x="3845073" y="368944"/>
                  <a:pt x="3874549" y="345713"/>
                </a:cubicBezTo>
                <a:cubicBezTo>
                  <a:pt x="3921930" y="308568"/>
                  <a:pt x="4079617" y="235190"/>
                  <a:pt x="4079914" y="235770"/>
                </a:cubicBezTo>
                <a:cubicBezTo>
                  <a:pt x="4083430" y="241475"/>
                  <a:pt x="4101322" y="245987"/>
                  <a:pt x="4115814" y="249002"/>
                </a:cubicBezTo>
                <a:lnTo>
                  <a:pt x="4129591" y="251735"/>
                </a:lnTo>
                <a:lnTo>
                  <a:pt x="4131313" y="253264"/>
                </a:lnTo>
                <a:cubicBezTo>
                  <a:pt x="4136355" y="253402"/>
                  <a:pt x="4136103" y="253090"/>
                  <a:pt x="4132779" y="252368"/>
                </a:cubicBezTo>
                <a:lnTo>
                  <a:pt x="4129591" y="251735"/>
                </a:lnTo>
                <a:lnTo>
                  <a:pt x="4126781" y="249241"/>
                </a:lnTo>
                <a:cubicBezTo>
                  <a:pt x="4126067" y="246916"/>
                  <a:pt x="4126005" y="243923"/>
                  <a:pt x="4126159" y="241207"/>
                </a:cubicBezTo>
                <a:cubicBezTo>
                  <a:pt x="4126893" y="226844"/>
                  <a:pt x="4132343" y="214496"/>
                  <a:pt x="4145347" y="206824"/>
                </a:cubicBezTo>
                <a:cubicBezTo>
                  <a:pt x="4157825" y="199562"/>
                  <a:pt x="4170601" y="192878"/>
                  <a:pt x="4183377" y="186195"/>
                </a:cubicBezTo>
                <a:cubicBezTo>
                  <a:pt x="4194019" y="180522"/>
                  <a:pt x="4201312" y="179234"/>
                  <a:pt x="4203065" y="194422"/>
                </a:cubicBezTo>
                <a:cubicBezTo>
                  <a:pt x="4204816" y="209612"/>
                  <a:pt x="4219976" y="213894"/>
                  <a:pt x="4228763" y="203170"/>
                </a:cubicBezTo>
                <a:cubicBezTo>
                  <a:pt x="4263132" y="161048"/>
                  <a:pt x="4304408" y="127512"/>
                  <a:pt x="4343373" y="90903"/>
                </a:cubicBezTo>
                <a:cubicBezTo>
                  <a:pt x="4370579" y="65543"/>
                  <a:pt x="4399217" y="41828"/>
                  <a:pt x="4421541" y="10686"/>
                </a:cubicBezTo>
                <a:cubicBezTo>
                  <a:pt x="4425645" y="4902"/>
                  <a:pt x="4429395" y="-2718"/>
                  <a:pt x="4437179" y="969"/>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6" name="Picture 5" descr="A black and white text&#10;&#10;Description automatically generated">
            <a:extLst>
              <a:ext uri="{FF2B5EF4-FFF2-40B4-BE49-F238E27FC236}">
                <a16:creationId xmlns:a16="http://schemas.microsoft.com/office/drawing/2014/main" id="{6A9307C1-3C23-A945-EA63-F3590818AE88}"/>
              </a:ext>
            </a:extLst>
          </p:cNvPr>
          <p:cNvPicPr>
            <a:picLocks noChangeAspect="1"/>
          </p:cNvPicPr>
          <p:nvPr/>
        </p:nvPicPr>
        <p:blipFill>
          <a:blip r:embed="rId2"/>
          <a:stretch>
            <a:fillRect/>
          </a:stretch>
        </p:blipFill>
        <p:spPr>
          <a:xfrm>
            <a:off x="6825164" y="3742446"/>
            <a:ext cx="2993750" cy="112448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838200" y="1060682"/>
            <a:ext cx="3687041" cy="23683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pic>
        <p:nvPicPr>
          <p:cNvPr id="6" name="Picture 5" descr="A black and white text&#10;&#10;Description automatically generated">
            <a:extLst>
              <a:ext uri="{FF2B5EF4-FFF2-40B4-BE49-F238E27FC236}">
                <a16:creationId xmlns:a16="http://schemas.microsoft.com/office/drawing/2014/main" id="{42699ECA-5283-B91A-4BCE-E7E5D92C0FCD}"/>
              </a:ext>
            </a:extLst>
          </p:cNvPr>
          <p:cNvPicPr>
            <a:picLocks noChangeAspect="1"/>
          </p:cNvPicPr>
          <p:nvPr/>
        </p:nvPicPr>
        <p:blipFill>
          <a:blip r:embed="rId2"/>
          <a:stretch>
            <a:fillRect/>
          </a:stretch>
        </p:blipFill>
        <p:spPr>
          <a:xfrm>
            <a:off x="943765" y="3879056"/>
            <a:ext cx="3514010" cy="210264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48086" y="1035843"/>
            <a:ext cx="6005713" cy="4945857"/>
          </a:xfrm>
          <a:prstGeom prst="rect">
            <a:avLst/>
          </a:prstGeom>
        </p:spPr>
        <p:txBody>
          <a:bodyPr vert="horz" lIns="91440" tIns="45720" rIns="91440" bIns="45720" rtlCol="0">
            <a:normAutofit/>
          </a:bodyPr>
          <a:lstStyle/>
          <a:p>
            <a:pPr>
              <a:spcBef>
                <a:spcPts val="1400"/>
              </a:spcBef>
            </a:pPr>
            <a:r>
              <a:rPr lang="en-US" sz="2000" dirty="0"/>
              <a:t>The first successful landing outcome on ground pad was in 2015 on 22nd of December.</a:t>
            </a:r>
          </a:p>
          <a:p>
            <a:pPr>
              <a:spcBef>
                <a:spcPts val="1400"/>
              </a:spcBef>
            </a:pPr>
            <a:r>
              <a:rPr lang="en-US" sz="2000" dirty="0"/>
              <a:t>The </a:t>
            </a:r>
            <a:r>
              <a:rPr lang="en-US" sz="2000" dirty="0" err="1"/>
              <a:t>sql</a:t>
            </a:r>
            <a:r>
              <a:rPr lang="en-US" sz="2000" dirty="0"/>
              <a:t> filtered the table to extract the first date where the landing outcome was successful for ground pad launches.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grpSp>
        <p:nvGrpSpPr>
          <p:cNvPr id="11" name="Group 10">
            <a:extLst>
              <a:ext uri="{FF2B5EF4-FFF2-40B4-BE49-F238E27FC236}">
                <a16:creationId xmlns:a16="http://schemas.microsoft.com/office/drawing/2014/main" id="{7D2D829D-2830-5F07-E40B-C351944AB1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521FC5EF-435E-F74E-11C5-A935C7066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F3CE81-94AA-585B-379D-CB757AFCC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137034" y="609600"/>
            <a:ext cx="6881026" cy="1322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4102"/>
            <a:ext cx="6573951" cy="3908585"/>
          </a:xfrm>
          <a:prstGeom prst="rect">
            <a:avLst/>
          </a:prstGeom>
        </p:spPr>
        <p:txBody>
          <a:bodyPr vert="horz" lIns="91440" tIns="45720" rIns="91440" bIns="45720" rtlCol="0">
            <a:normAutofit/>
          </a:bodyPr>
          <a:lstStyle/>
          <a:p>
            <a:pPr>
              <a:spcBef>
                <a:spcPts val="1400"/>
              </a:spcBef>
            </a:pPr>
            <a:r>
              <a:rPr lang="en-US" sz="2000" dirty="0"/>
              <a:t>The names of boosters with successful landings on drone ship carrying a payload mass between 4000 &amp; 6000 Kgs are presented in the image.</a:t>
            </a:r>
          </a:p>
          <a:p>
            <a:pPr>
              <a:spcBef>
                <a:spcPts val="1400"/>
              </a:spcBef>
            </a:pPr>
            <a:r>
              <a:rPr lang="en-US" sz="2000" dirty="0"/>
              <a:t>A subquery was first used to extract successful landings on drone ships which was then further queried to filter payload masses between 4000 and 6000 Kgs</a:t>
            </a:r>
          </a:p>
        </p:txBody>
      </p:sp>
      <p:pic>
        <p:nvPicPr>
          <p:cNvPr id="3" name="Picture 2" descr="A screenshot of a phone&#10;&#10;Description automatically generated">
            <a:extLst>
              <a:ext uri="{FF2B5EF4-FFF2-40B4-BE49-F238E27FC236}">
                <a16:creationId xmlns:a16="http://schemas.microsoft.com/office/drawing/2014/main" id="{61B40F44-8F01-FB9A-1533-80CC15980C59}"/>
              </a:ext>
            </a:extLst>
          </p:cNvPr>
          <p:cNvPicPr>
            <a:picLocks noChangeAspect="1"/>
          </p:cNvPicPr>
          <p:nvPr/>
        </p:nvPicPr>
        <p:blipFill>
          <a:blip r:embed="rId2"/>
          <a:stretch>
            <a:fillRect/>
          </a:stretch>
        </p:blipFill>
        <p:spPr>
          <a:xfrm>
            <a:off x="8795981" y="1564564"/>
            <a:ext cx="2906973" cy="375830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29</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499069" cy="29211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set of slides present the methodology in a orderly fashion that includes the tactics adopted for data collection, data wrangling, data visualization, folium mapping, dashboard construction and algorithm development.</a:t>
            </a:r>
          </a:p>
          <a:p>
            <a:pPr>
              <a:lnSpc>
                <a:spcPct val="100000"/>
              </a:lnSpc>
              <a:spcBef>
                <a:spcPts val="1400"/>
              </a:spcBef>
            </a:pPr>
            <a:r>
              <a:rPr lang="en-US" sz="2200" dirty="0">
                <a:solidFill>
                  <a:schemeClr val="accent3">
                    <a:lumMod val="25000"/>
                  </a:schemeClr>
                </a:solidFill>
                <a:latin typeface="Abadi" panose="020B0604020104020204" pitchFamily="34" charset="0"/>
              </a:rPr>
              <a:t>This slide presents the case as to why ‘KSC LC-39A’ is best performing launch Site, why booster versions FT and B4 of the F9 rockets should be used for payloads &gt; 4500 Kgs and why KNN might be the best classification algorithm for predicting landing outcomes of any future launches.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137034" y="609600"/>
            <a:ext cx="4784796" cy="1330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4102"/>
            <a:ext cx="4438036" cy="3908585"/>
          </a:xfrm>
          <a:prstGeom prst="rect">
            <a:avLst/>
          </a:prstGeom>
        </p:spPr>
        <p:txBody>
          <a:bodyPr vert="horz" lIns="91440" tIns="45720" rIns="91440" bIns="45720" rtlCol="0">
            <a:normAutofit/>
          </a:bodyPr>
          <a:lstStyle/>
          <a:p>
            <a:pPr>
              <a:spcBef>
                <a:spcPts val="1400"/>
              </a:spcBef>
            </a:pPr>
            <a:r>
              <a:rPr lang="en-US" sz="2000" dirty="0"/>
              <a:t>There were 99 confirmed successful mission outcomes out of 101</a:t>
            </a:r>
          </a:p>
          <a:p>
            <a:pPr>
              <a:spcBef>
                <a:spcPts val="1400"/>
              </a:spcBef>
            </a:pPr>
            <a:r>
              <a:rPr lang="en-US" sz="2000" dirty="0"/>
              <a:t>There are 2 success categories. This is due to a formatting error in the record where one success record contains additional empty spaces.</a:t>
            </a:r>
          </a:p>
        </p:txBody>
      </p:sp>
      <p:pic>
        <p:nvPicPr>
          <p:cNvPr id="6" name="Picture 5" descr="A screenshot of a black screen&#10;&#10;Description automatically generated">
            <a:extLst>
              <a:ext uri="{FF2B5EF4-FFF2-40B4-BE49-F238E27FC236}">
                <a16:creationId xmlns:a16="http://schemas.microsoft.com/office/drawing/2014/main" id="{DCB05AED-D599-B050-7B57-2976C4D89F1D}"/>
              </a:ext>
            </a:extLst>
          </p:cNvPr>
          <p:cNvPicPr>
            <a:picLocks noChangeAspect="1"/>
          </p:cNvPicPr>
          <p:nvPr/>
        </p:nvPicPr>
        <p:blipFill>
          <a:blip r:embed="rId3"/>
          <a:stretch>
            <a:fillRect/>
          </a:stretch>
        </p:blipFill>
        <p:spPr>
          <a:xfrm>
            <a:off x="6880610" y="2326822"/>
            <a:ext cx="4737650" cy="222657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smtClean="0">
                <a:solidFill>
                  <a:schemeClr val="tx1">
                    <a:tint val="75000"/>
                  </a:schemeClr>
                </a:solidFill>
                <a:latin typeface="+mn-lt"/>
              </a:rPr>
              <a:pPr>
                <a:spcAft>
                  <a:spcPts val="600"/>
                </a:spcAft>
              </a:pPr>
              <a:t>30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137034" y="609600"/>
            <a:ext cx="4784796" cy="1330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4102"/>
            <a:ext cx="4438036" cy="3908585"/>
          </a:xfrm>
          <a:prstGeom prst="rect">
            <a:avLst/>
          </a:prstGeom>
        </p:spPr>
        <p:txBody>
          <a:bodyPr vert="horz" lIns="91440" tIns="45720" rIns="91440" bIns="45720" rtlCol="0">
            <a:normAutofit/>
          </a:bodyPr>
          <a:lstStyle/>
          <a:p>
            <a:pPr>
              <a:spcBef>
                <a:spcPts val="1400"/>
              </a:spcBef>
            </a:pPr>
            <a:r>
              <a:rPr lang="en-US" sz="2000" dirty="0"/>
              <a:t>These are all the boosters that carried the maximum payload mass.</a:t>
            </a:r>
          </a:p>
          <a:p>
            <a:pPr>
              <a:spcBef>
                <a:spcPts val="1400"/>
              </a:spcBef>
            </a:pPr>
            <a:r>
              <a:rPr lang="en-US" sz="2000" dirty="0"/>
              <a:t>These names were extracted from a subquery where the max payload mass was first extracted and then passed as a condition to determine all boosters that carried payloads equal to it.</a:t>
            </a:r>
          </a:p>
        </p:txBody>
      </p:sp>
      <p:pic>
        <p:nvPicPr>
          <p:cNvPr id="6" name="Picture 5" descr="A screenshot of a phone&#10;&#10;Description automatically generated">
            <a:extLst>
              <a:ext uri="{FF2B5EF4-FFF2-40B4-BE49-F238E27FC236}">
                <a16:creationId xmlns:a16="http://schemas.microsoft.com/office/drawing/2014/main" id="{928C73EC-6704-D26C-7950-DB3D77C0D9EC}"/>
              </a:ext>
            </a:extLst>
          </p:cNvPr>
          <p:cNvPicPr>
            <a:picLocks noChangeAspect="1"/>
          </p:cNvPicPr>
          <p:nvPr/>
        </p:nvPicPr>
        <p:blipFill>
          <a:blip r:embed="rId2"/>
          <a:stretch>
            <a:fillRect/>
          </a:stretch>
        </p:blipFill>
        <p:spPr>
          <a:xfrm>
            <a:off x="8071696" y="717012"/>
            <a:ext cx="2355477" cy="54461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pic>
        <p:nvPicPr>
          <p:cNvPr id="6" name="Picture 5" descr="A black screen with white text&#10;&#10;Description automatically generated">
            <a:extLst>
              <a:ext uri="{FF2B5EF4-FFF2-40B4-BE49-F238E27FC236}">
                <a16:creationId xmlns:a16="http://schemas.microsoft.com/office/drawing/2014/main" id="{0B719DDA-A386-5966-9E0D-07588341A528}"/>
              </a:ext>
            </a:extLst>
          </p:cNvPr>
          <p:cNvPicPr>
            <a:picLocks noChangeAspect="1"/>
          </p:cNvPicPr>
          <p:nvPr/>
        </p:nvPicPr>
        <p:blipFill>
          <a:blip r:embed="rId2"/>
          <a:stretch>
            <a:fillRect/>
          </a:stretch>
        </p:blipFill>
        <p:spPr>
          <a:xfrm>
            <a:off x="1158955" y="763535"/>
            <a:ext cx="9875259" cy="2049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t>These are the failed </a:t>
            </a:r>
            <a:r>
              <a:rPr lang="en-US" sz="2000" dirty="0" err="1"/>
              <a:t>landing_outcomes</a:t>
            </a:r>
            <a:r>
              <a:rPr lang="en-US" sz="2000" dirty="0"/>
              <a:t> on drone ships, the booster versions, and launch site names in 2015</a:t>
            </a:r>
          </a:p>
          <a:p>
            <a:pPr>
              <a:spcBef>
                <a:spcPts val="1400"/>
              </a:spcBef>
            </a:pPr>
            <a:r>
              <a:rPr lang="en-US" sz="2000" dirty="0"/>
              <a:t>A Case set was generated to get the month names from the </a:t>
            </a:r>
            <a:r>
              <a:rPr lang="en-US" sz="2000" dirty="0" err="1"/>
              <a:t>sql</a:t>
            </a:r>
            <a:r>
              <a:rPr lang="en-US" sz="2000" dirty="0"/>
              <a:t> which was then filtered for data on failed drone ships launches and the year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These are all the landing outcomes between the provided dates mentioned in descending order.</a:t>
            </a:r>
          </a:p>
          <a:p>
            <a:pPr>
              <a:spcBef>
                <a:spcPts val="1400"/>
              </a:spcBef>
            </a:pPr>
            <a:endParaRPr lang="en-US" sz="2000" dirty="0"/>
          </a:p>
          <a:p>
            <a:pPr>
              <a:spcBef>
                <a:spcPts val="1400"/>
              </a:spcBef>
            </a:pPr>
            <a:r>
              <a:rPr lang="en-US" sz="2000" dirty="0"/>
              <a:t>‘No attempts’ scored the highest count with 10 records. Meanwhile, only 1 record of ‘Precluded (drone ship)’ exists.</a:t>
            </a:r>
          </a:p>
        </p:txBody>
      </p:sp>
      <p:pic>
        <p:nvPicPr>
          <p:cNvPr id="8" name="Picture 7" descr="A black screen with white text&#10;&#10;Description automatically generated">
            <a:extLst>
              <a:ext uri="{FF2B5EF4-FFF2-40B4-BE49-F238E27FC236}">
                <a16:creationId xmlns:a16="http://schemas.microsoft.com/office/drawing/2014/main" id="{C6CCEFC2-D5C2-47C3-AF68-6454D44C782B}"/>
              </a:ext>
            </a:extLst>
          </p:cNvPr>
          <p:cNvPicPr>
            <a:picLocks noChangeAspect="1"/>
          </p:cNvPicPr>
          <p:nvPr/>
        </p:nvPicPr>
        <p:blipFill>
          <a:blip r:embed="rId2"/>
          <a:stretch>
            <a:fillRect/>
          </a:stretch>
        </p:blipFill>
        <p:spPr>
          <a:xfrm>
            <a:off x="5445457" y="1455838"/>
            <a:ext cx="6155141" cy="397006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33</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Map of all Launch Site Coordinates</a:t>
            </a:r>
          </a:p>
        </p:txBody>
      </p:sp>
      <p:pic>
        <p:nvPicPr>
          <p:cNvPr id="6" name="Picture 5" descr="A map of the united states&#10;&#10;Description automatically generated">
            <a:extLst>
              <a:ext uri="{FF2B5EF4-FFF2-40B4-BE49-F238E27FC236}">
                <a16:creationId xmlns:a16="http://schemas.microsoft.com/office/drawing/2014/main" id="{92D9980D-DA87-A278-74EC-709E52C629CF}"/>
              </a:ext>
            </a:extLst>
          </p:cNvPr>
          <p:cNvPicPr>
            <a:picLocks noChangeAspect="1"/>
          </p:cNvPicPr>
          <p:nvPr/>
        </p:nvPicPr>
        <p:blipFill rotWithShape="1">
          <a:blip r:embed="rId2"/>
          <a:srcRect b="16450"/>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35140" y="4802242"/>
            <a:ext cx="6897626" cy="1399223"/>
          </a:xfrm>
          <a:prstGeom prst="rect">
            <a:avLst/>
          </a:prstGeom>
        </p:spPr>
        <p:txBody>
          <a:bodyPr vert="horz" lIns="91440" tIns="45720" rIns="91440" bIns="45720" rtlCol="0" anchor="ctr">
            <a:normAutofit/>
          </a:bodyPr>
          <a:lstStyle/>
          <a:p>
            <a:pPr marL="0" indent="0">
              <a:spcBef>
                <a:spcPts val="1400"/>
              </a:spcBef>
              <a:buNone/>
            </a:pPr>
            <a:r>
              <a:rPr lang="en-US" sz="1700" dirty="0"/>
              <a:t>SpaceX has 4 launch sites. 1 (VAFB SLC-4E) is in California while the other 3 (CCAFS LC-40, CCAFS SLC-40 and KSC LC-39A) are situated in Florida.</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map&#10;&#10;Description automatically generated">
            <a:extLst>
              <a:ext uri="{FF2B5EF4-FFF2-40B4-BE49-F238E27FC236}">
                <a16:creationId xmlns:a16="http://schemas.microsoft.com/office/drawing/2014/main" id="{3A5FB13C-F344-512D-E5A6-7E1C4C6C8DAD}"/>
              </a:ext>
            </a:extLst>
          </p:cNvPr>
          <p:cNvPicPr>
            <a:picLocks noChangeAspect="1"/>
          </p:cNvPicPr>
          <p:nvPr/>
        </p:nvPicPr>
        <p:blipFill>
          <a:blip r:embed="rId2"/>
          <a:srcRect r="22812" b="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60" name="Freeform: Shape 59">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 name="Freeform: Shape 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Map of Launch Outcomes on site CCAFS LC-40 </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7981" y="4872922"/>
            <a:ext cx="3933306" cy="1208141"/>
          </a:xfrm>
          <a:prstGeom prst="rect">
            <a:avLst/>
          </a:prstGeom>
        </p:spPr>
        <p:txBody>
          <a:bodyPr vert="horz" lIns="91440" tIns="45720" rIns="91440" bIns="45720" rtlCol="0">
            <a:normAutofit/>
          </a:bodyPr>
          <a:lstStyle/>
          <a:p>
            <a:pPr marL="0" indent="0">
              <a:buNone/>
            </a:pPr>
            <a:r>
              <a:rPr lang="en-US" sz="2000" dirty="0"/>
              <a:t>There were 26 launches from this site out of which, only 7 were successful showcasing a success rate of 26.92%</a:t>
            </a:r>
          </a:p>
        </p:txBody>
      </p:sp>
      <p:sp>
        <p:nvSpPr>
          <p:cNvPr id="62" name="Rectangle 6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753600" y="6356350"/>
            <a:ext cx="1600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bg1"/>
                </a:solidFill>
                <a:latin typeface="Calibri" panose="020F0502020204030204"/>
              </a:rPr>
              <a:pPr>
                <a:spcAft>
                  <a:spcPts val="600"/>
                </a:spcAft>
                <a:defRPr/>
              </a:pPr>
              <a:t>36</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Map of Nearby Landmarks to Lauch Site CCAFS LC-40  </a:t>
            </a:r>
          </a:p>
        </p:txBody>
      </p:sp>
      <p:pic>
        <p:nvPicPr>
          <p:cNvPr id="4" name="Picture 3" descr="A map with lines and dots&#10;&#10;Description automatically generated with medium confidence">
            <a:extLst>
              <a:ext uri="{FF2B5EF4-FFF2-40B4-BE49-F238E27FC236}">
                <a16:creationId xmlns:a16="http://schemas.microsoft.com/office/drawing/2014/main" id="{979B095D-6B51-4EBC-A070-DAC65D7FA2F3}"/>
              </a:ext>
            </a:extLst>
          </p:cNvPr>
          <p:cNvPicPr>
            <a:picLocks noChangeAspect="1"/>
          </p:cNvPicPr>
          <p:nvPr/>
        </p:nvPicPr>
        <p:blipFill>
          <a:blip r:embed="rId2"/>
          <a:srcRect t="17048" b="2327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r>
              <a:rPr lang="en-US" sz="1800" dirty="0"/>
              <a:t>Here you can see the distance between the launch site and 2 landmarks (Highway and Coastline) marked with blue lines and labelled.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37</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Dashboard: Success Outcome Count of All Sites</a:t>
            </a:r>
          </a:p>
        </p:txBody>
      </p:sp>
      <p:pic>
        <p:nvPicPr>
          <p:cNvPr id="7" name="Picture 6" descr="A circle with a number of circles&#10;&#10;Description automatically generated with medium confidence">
            <a:extLst>
              <a:ext uri="{FF2B5EF4-FFF2-40B4-BE49-F238E27FC236}">
                <a16:creationId xmlns:a16="http://schemas.microsoft.com/office/drawing/2014/main" id="{D300C4D0-AD40-73B9-7572-355A10D5DFF9}"/>
              </a:ext>
            </a:extLst>
          </p:cNvPr>
          <p:cNvPicPr>
            <a:picLocks noChangeAspect="1"/>
          </p:cNvPicPr>
          <p:nvPr/>
        </p:nvPicPr>
        <p:blipFill rotWithShape="1">
          <a:blip r:embed="rId2"/>
          <a:srcRect l="-129" r="-413"/>
          <a:stretch/>
        </p:blipFill>
        <p:spPr>
          <a:xfrm>
            <a:off x="63572" y="10"/>
            <a:ext cx="12061807"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marL="0" indent="0">
              <a:spcBef>
                <a:spcPts val="1400"/>
              </a:spcBef>
              <a:buNone/>
            </a:pPr>
            <a:r>
              <a:rPr lang="en-US" sz="2200" dirty="0"/>
              <a:t>The statistics reveal an overall success rate of under 50% suggesting that there is room for improvement.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399485" cy="3030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This project is focused on assessing past records of rocket launches for various missions by SpaceX to better understand the factors at play and help make informed decisions to improve landing outcomes for future missions.</a:t>
            </a:r>
          </a:p>
          <a:p>
            <a:pPr algn="just">
              <a:spcBef>
                <a:spcPts val="1400"/>
              </a:spcBef>
            </a:pPr>
            <a:r>
              <a:rPr lang="en-US" sz="2200" dirty="0">
                <a:solidFill>
                  <a:schemeClr val="accent3">
                    <a:lumMod val="25000"/>
                  </a:schemeClr>
                </a:solidFill>
                <a:latin typeface="Abadi" panose="020B0604020104020204" pitchFamily="34" charset="0"/>
              </a:rPr>
              <a:t>The goal is to understand how different attributes of the rocket launches interact with one another from which we can develop various visualization tools, including an interactive dashboard, and a classification algorithm that can help predict the landing outcome of future missions. SpaceX can use these tools to better optimize their decisions that contribute to the improvement of landing outcomes.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Dashboard: Highest Success Ratio Site</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t>The highest launch success ratio is at site: KSC LC-39A</a:t>
            </a:r>
          </a:p>
          <a:p>
            <a:pPr>
              <a:spcBef>
                <a:spcPts val="1400"/>
              </a:spcBef>
            </a:pPr>
            <a:r>
              <a:rPr lang="en-US" sz="2000" dirty="0"/>
              <a:t>The success rate at this site is greater than ¾ of the total launch outcomes. CCAFS SLC-40 comes at second place with a success rate of 42.9% followed by VAFB SLC-4E (40%) &amp; CCAFS SLC-40 (26.9%)</a:t>
            </a:r>
          </a:p>
          <a:p>
            <a:endParaRPr lang="en-US" sz="2000" dirty="0"/>
          </a:p>
        </p:txBody>
      </p:sp>
      <p:pic>
        <p:nvPicPr>
          <p:cNvPr id="10" name="Picture 9" descr="A screenshot of a graph&#10;&#10;Description automatically generated">
            <a:extLst>
              <a:ext uri="{FF2B5EF4-FFF2-40B4-BE49-F238E27FC236}">
                <a16:creationId xmlns:a16="http://schemas.microsoft.com/office/drawing/2014/main" id="{D60A5E08-48BA-0574-1747-D3BF5420BB40}"/>
              </a:ext>
            </a:extLst>
          </p:cNvPr>
          <p:cNvPicPr>
            <a:picLocks noChangeAspect="1"/>
          </p:cNvPicPr>
          <p:nvPr/>
        </p:nvPicPr>
        <p:blipFill rotWithShape="1">
          <a:blip r:embed="rId2"/>
          <a:srcRect l="36060" t="16268" r="36924" b="5171"/>
          <a:stretch/>
        </p:blipFill>
        <p:spPr>
          <a:xfrm>
            <a:off x="5326242" y="640080"/>
            <a:ext cx="5559827" cy="55778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481013" y="3752849"/>
            <a:ext cx="3290887" cy="245268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Dashboard: Payload vs Launch Outcome Scatter Plot</a:t>
            </a:r>
          </a:p>
        </p:txBody>
      </p:sp>
      <p:pic>
        <p:nvPicPr>
          <p:cNvPr id="4" name="Picture 3" descr="A white rectangular object with different colored dots&#10;&#10;Description automatically generated">
            <a:extLst>
              <a:ext uri="{FF2B5EF4-FFF2-40B4-BE49-F238E27FC236}">
                <a16:creationId xmlns:a16="http://schemas.microsoft.com/office/drawing/2014/main" id="{035A04B9-3F28-0740-1ABA-76BB240F1923}"/>
              </a:ext>
            </a:extLst>
          </p:cNvPr>
          <p:cNvPicPr>
            <a:picLocks noChangeAspect="1"/>
          </p:cNvPicPr>
          <p:nvPr/>
        </p:nvPicPr>
        <p:blipFill rotWithShape="1">
          <a:blip r:embed="rId2"/>
          <a:srcRect t="15769" r="1339" b="27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Payload vs Success outcome statistics for 5 booster versions.</a:t>
            </a:r>
          </a:p>
          <a:p>
            <a:pPr>
              <a:spcBef>
                <a:spcPts val="1400"/>
              </a:spcBef>
            </a:pPr>
            <a:r>
              <a:rPr lang="en-US" sz="1800" dirty="0"/>
              <a:t>The highest success rate is seen by booster version ‘FT’ meanwhile the one with the lowest success rate is ‘v1.1’</a:t>
            </a:r>
          </a:p>
          <a:p>
            <a:pPr>
              <a:spcBef>
                <a:spcPts val="1400"/>
              </a:spcBef>
            </a:pPr>
            <a:r>
              <a:rPr lang="en-US" sz="1800" dirty="0"/>
              <a:t>There are more overall failed launch outcomes than successful ones suggesting some room for improvement.</a:t>
            </a:r>
          </a:p>
          <a:p>
            <a:pPr>
              <a:spcBef>
                <a:spcPts val="1400"/>
              </a:spcBef>
            </a:pPr>
            <a:r>
              <a:rPr lang="en-US" sz="1800" dirty="0"/>
              <a:t>‘FT’ &amp; ‘B4’ are the only boosters capable of successfully carrying payloads more than 4500 Kgs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41</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tx1"/>
                </a:solidFill>
                <a:latin typeface="+mj-lt"/>
                <a:ea typeface="+mj-ea"/>
                <a:cs typeface="+mj-cs"/>
              </a:rPr>
              <a:t>Classification Accuracy</a:t>
            </a:r>
          </a:p>
        </p:txBody>
      </p:sp>
      <p:sp>
        <p:nvSpPr>
          <p:cNvPr id="3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fontScale="92500"/>
          </a:bodyPr>
          <a:lstStyle/>
          <a:p>
            <a:pPr>
              <a:spcBef>
                <a:spcPts val="1400"/>
              </a:spcBef>
            </a:pPr>
            <a:r>
              <a:rPr lang="en-US" sz="2200" dirty="0"/>
              <a:t>All the models perform the same with an accuracy of 0.833334</a:t>
            </a:r>
          </a:p>
          <a:p>
            <a:pPr>
              <a:spcBef>
                <a:spcPts val="1400"/>
              </a:spcBef>
            </a:pPr>
            <a:r>
              <a:rPr lang="en-US" sz="2200" dirty="0"/>
              <a:t>In this case, the model should be chosen based on complexity, training time, etc. Recommendation is to use KNN since it is much simpler to implement and won't be slow as it isn't working with a large dataset.</a:t>
            </a:r>
          </a:p>
        </p:txBody>
      </p:sp>
      <p:pic>
        <p:nvPicPr>
          <p:cNvPr id="3" name="Picture 2" descr="A chart of different classification models&#10;&#10;Description automatically generated">
            <a:extLst>
              <a:ext uri="{FF2B5EF4-FFF2-40B4-BE49-F238E27FC236}">
                <a16:creationId xmlns:a16="http://schemas.microsoft.com/office/drawing/2014/main" id="{D7051577-3DBD-8CFD-3B2B-57EFBC1F3B38}"/>
              </a:ext>
            </a:extLst>
          </p:cNvPr>
          <p:cNvPicPr>
            <a:picLocks noChangeAspect="1"/>
          </p:cNvPicPr>
          <p:nvPr/>
        </p:nvPicPr>
        <p:blipFill>
          <a:blip r:embed="rId2"/>
          <a:stretch>
            <a:fillRect/>
          </a:stretch>
        </p:blipFill>
        <p:spPr>
          <a:xfrm>
            <a:off x="4241726" y="1110342"/>
            <a:ext cx="7728860" cy="463731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Confusion Matrix</a:t>
            </a:r>
          </a:p>
        </p:txBody>
      </p:sp>
      <p:sp>
        <p:nvSpPr>
          <p:cNvPr id="4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marL="0"/>
            <a:r>
              <a:rPr lang="en-US" sz="2200"/>
              <a:t>KNN confusion matrix.</a:t>
            </a:r>
          </a:p>
          <a:p>
            <a:pPr marL="0"/>
            <a:r>
              <a:rPr lang="en-US" sz="2200"/>
              <a:t>It accurately predicted the ‘landed’ cases and only misrepresented 3/6 ‘did not land’ cases and ‘landed’.</a:t>
            </a:r>
          </a:p>
        </p:txBody>
      </p:sp>
      <p:pic>
        <p:nvPicPr>
          <p:cNvPr id="3" name="Picture 2" descr="A diagram of different colored squares&#10;&#10;Description automatically generated">
            <a:extLst>
              <a:ext uri="{FF2B5EF4-FFF2-40B4-BE49-F238E27FC236}">
                <a16:creationId xmlns:a16="http://schemas.microsoft.com/office/drawing/2014/main" id="{BCC88D68-50B1-5D95-6F95-84785689B485}"/>
              </a:ext>
            </a:extLst>
          </p:cNvPr>
          <p:cNvPicPr>
            <a:picLocks noChangeAspect="1"/>
          </p:cNvPicPr>
          <p:nvPr/>
        </p:nvPicPr>
        <p:blipFill>
          <a:blip r:embed="rId2"/>
          <a:stretch>
            <a:fillRect/>
          </a:stretch>
        </p:blipFill>
        <p:spPr>
          <a:xfrm>
            <a:off x="4853771" y="640080"/>
            <a:ext cx="6504769" cy="557784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with the highest average success rates are 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The F9 booster versions capable of successfully carrying the heaviest payload masses (&gt; 4500 Kgs) are ‘FT’ and ‘B4’</a:t>
            </a:r>
          </a:p>
          <a:p>
            <a:pPr>
              <a:spcBef>
                <a:spcPts val="1400"/>
              </a:spcBef>
            </a:pPr>
            <a:r>
              <a:rPr lang="en-US" sz="2400" dirty="0"/>
              <a:t>Launch Site ‘KSC LC-39A’ is the best performing launch site with a nearly 75%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Stick to using the KNN classification model as it is less computationally intensive given the dataset we are working with.</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 Data was first collected from the SpaceX API and wiki pages from which key attributes were extracted and processed to handle missing information, thereby making the entire dataset ready for use.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Data was wrangled in terms of identifying the key attributes, extracting them and storing them in lists through custom developed functions and then processed to handle any missing values, developing Booleans for categorizing, etc.</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Attributes were then compared against each other using various plots to help visualize any patterns/trends that may be key to making appropriate decisions.</a:t>
            </a:r>
          </a:p>
          <a:p>
            <a:pPr>
              <a:lnSpc>
                <a:spcPct val="120000"/>
              </a:lnSpc>
              <a:spcBef>
                <a:spcPts val="1400"/>
              </a:spcBef>
            </a:pPr>
            <a:r>
              <a:rPr lang="en-US" sz="8800" dirty="0">
                <a:solidFill>
                  <a:schemeClr val="accent3">
                    <a:lumMod val="25000"/>
                  </a:schemeClr>
                </a:solidFill>
                <a:latin typeface="Abadi"/>
              </a:rPr>
              <a:t>This was then further worked on to develop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 to maintain a dynamic ease of use when visualizing.</a:t>
            </a:r>
          </a:p>
          <a:p>
            <a:pPr>
              <a:lnSpc>
                <a:spcPct val="120000"/>
              </a:lnSpc>
              <a:spcBef>
                <a:spcPts val="1400"/>
              </a:spcBef>
            </a:pPr>
            <a:r>
              <a:rPr lang="en-US" sz="8800" dirty="0">
                <a:solidFill>
                  <a:schemeClr val="accent3">
                    <a:lumMod val="25000"/>
                  </a:schemeClr>
                </a:solidFill>
                <a:latin typeface="Abadi"/>
              </a:rPr>
              <a:t>Lastly, 4 different classification models were constructed by first splitting the data set into training and test sets which were then used to train the model and predict accuracy scores along with a confusion matrix for each model.</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71533"/>
            <a:ext cx="3355675" cy="54904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Here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p>
        </p:txBody>
      </p:sp>
      <p:grpSp>
        <p:nvGrpSpPr>
          <p:cNvPr id="55" name="Group 54">
            <a:extLst>
              <a:ext uri="{FF2B5EF4-FFF2-40B4-BE49-F238E27FC236}">
                <a16:creationId xmlns:a16="http://schemas.microsoft.com/office/drawing/2014/main" id="{6B81549A-CBF6-C95F-E690-DFF01F44EF22}"/>
              </a:ext>
            </a:extLst>
          </p:cNvPr>
          <p:cNvGrpSpPr/>
          <p:nvPr/>
        </p:nvGrpSpPr>
        <p:grpSpPr>
          <a:xfrm>
            <a:off x="735841" y="1510251"/>
            <a:ext cx="11235876" cy="5251717"/>
            <a:chOff x="735841" y="1510251"/>
            <a:chExt cx="11235876" cy="5251717"/>
          </a:xfrm>
        </p:grpSpPr>
        <p:sp>
          <p:nvSpPr>
            <p:cNvPr id="2" name="Oval 1">
              <a:extLst>
                <a:ext uri="{FF2B5EF4-FFF2-40B4-BE49-F238E27FC236}">
                  <a16:creationId xmlns:a16="http://schemas.microsoft.com/office/drawing/2014/main" id="{64D059DF-C0AD-4D61-1229-27D2E201388D}"/>
                </a:ext>
              </a:extLst>
            </p:cNvPr>
            <p:cNvSpPr/>
            <p:nvPr/>
          </p:nvSpPr>
          <p:spPr>
            <a:xfrm>
              <a:off x="1832805" y="2170496"/>
              <a:ext cx="1230086" cy="435428"/>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7" name="Rectangle 6">
              <a:extLst>
                <a:ext uri="{FF2B5EF4-FFF2-40B4-BE49-F238E27FC236}">
                  <a16:creationId xmlns:a16="http://schemas.microsoft.com/office/drawing/2014/main" id="{B681CE92-EB46-CB10-168A-C78AC5BEBFAC}"/>
                </a:ext>
              </a:extLst>
            </p:cNvPr>
            <p:cNvSpPr/>
            <p:nvPr/>
          </p:nvSpPr>
          <p:spPr>
            <a:xfrm>
              <a:off x="770011" y="2830285"/>
              <a:ext cx="3355675" cy="59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Connect to the SpaceX API to collect data on rocket launches</a:t>
              </a:r>
            </a:p>
          </p:txBody>
        </p:sp>
        <p:sp>
          <p:nvSpPr>
            <p:cNvPr id="8" name="Rectangle 7">
              <a:extLst>
                <a:ext uri="{FF2B5EF4-FFF2-40B4-BE49-F238E27FC236}">
                  <a16:creationId xmlns:a16="http://schemas.microsoft.com/office/drawing/2014/main" id="{5FA39192-57CC-62FB-6080-DE54F24AD320}"/>
                </a:ext>
              </a:extLst>
            </p:cNvPr>
            <p:cNvSpPr/>
            <p:nvPr/>
          </p:nvSpPr>
          <p:spPr>
            <a:xfrm>
              <a:off x="770010" y="3684699"/>
              <a:ext cx="3431876" cy="59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Change the data from the API into a table format that’s easier to work with</a:t>
              </a:r>
            </a:p>
          </p:txBody>
        </p:sp>
        <p:sp>
          <p:nvSpPr>
            <p:cNvPr id="9" name="Rectangle 8">
              <a:extLst>
                <a:ext uri="{FF2B5EF4-FFF2-40B4-BE49-F238E27FC236}">
                  <a16:creationId xmlns:a16="http://schemas.microsoft.com/office/drawing/2014/main" id="{ECA12F0B-FF5B-7C28-DB7C-A8940D9E2425}"/>
                </a:ext>
              </a:extLst>
            </p:cNvPr>
            <p:cNvSpPr/>
            <p:nvPr/>
          </p:nvSpPr>
          <p:spPr>
            <a:xfrm>
              <a:off x="735841" y="4577654"/>
              <a:ext cx="3466045" cy="2117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Clean the data:</a:t>
              </a:r>
            </a:p>
            <a:p>
              <a:pPr marL="285750" indent="-285750" algn="ctr">
                <a:buFont typeface="Arial" panose="020B0604020202020204" pitchFamily="34" charset="0"/>
                <a:buChar char="•"/>
              </a:pPr>
              <a:r>
                <a:rPr lang="en-US" sz="1600" dirty="0"/>
                <a:t>Keep only the parts of the data that are useful, like flight numbers, dates, rocket details, etc.</a:t>
              </a:r>
            </a:p>
            <a:p>
              <a:pPr marL="285750" indent="-285750" algn="ctr">
                <a:buFont typeface="Arial" panose="020B0604020202020204" pitchFamily="34" charset="0"/>
                <a:buChar char="•"/>
              </a:pPr>
              <a:r>
                <a:rPr lang="en-US" sz="1600" dirty="0"/>
                <a:t>Remove rows with multiple cores or payloads, focusing on simpler rocket launches</a:t>
              </a:r>
            </a:p>
          </p:txBody>
        </p:sp>
        <p:sp>
          <p:nvSpPr>
            <p:cNvPr id="10" name="Rectangle 9">
              <a:extLst>
                <a:ext uri="{FF2B5EF4-FFF2-40B4-BE49-F238E27FC236}">
                  <a16:creationId xmlns:a16="http://schemas.microsoft.com/office/drawing/2014/main" id="{BFCD61DF-E176-73FD-A674-25A3E03332A9}"/>
                </a:ext>
              </a:extLst>
            </p:cNvPr>
            <p:cNvSpPr/>
            <p:nvPr/>
          </p:nvSpPr>
          <p:spPr>
            <a:xfrm>
              <a:off x="4743296" y="1525701"/>
              <a:ext cx="3431876" cy="59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Extract single values from lists in the table, making the data easier to handle</a:t>
              </a:r>
            </a:p>
          </p:txBody>
        </p:sp>
        <p:sp>
          <p:nvSpPr>
            <p:cNvPr id="11" name="Rectangle 10">
              <a:extLst>
                <a:ext uri="{FF2B5EF4-FFF2-40B4-BE49-F238E27FC236}">
                  <a16:creationId xmlns:a16="http://schemas.microsoft.com/office/drawing/2014/main" id="{CEAA8989-340C-6BED-1B15-D4899ED364FB}"/>
                </a:ext>
              </a:extLst>
            </p:cNvPr>
            <p:cNvSpPr/>
            <p:nvPr/>
          </p:nvSpPr>
          <p:spPr>
            <a:xfrm>
              <a:off x="4743296" y="2365282"/>
              <a:ext cx="3355675" cy="59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Convert the date format and extract data before 13 Nov 2020</a:t>
              </a:r>
            </a:p>
          </p:txBody>
        </p:sp>
        <p:sp>
          <p:nvSpPr>
            <p:cNvPr id="12" name="Rectangle 11">
              <a:extLst>
                <a:ext uri="{FF2B5EF4-FFF2-40B4-BE49-F238E27FC236}">
                  <a16:creationId xmlns:a16="http://schemas.microsoft.com/office/drawing/2014/main" id="{04C25DF9-806D-2B2D-89A0-088386BB1155}"/>
                </a:ext>
              </a:extLst>
            </p:cNvPr>
            <p:cNvSpPr/>
            <p:nvPr/>
          </p:nvSpPr>
          <p:spPr>
            <a:xfrm>
              <a:off x="4611385" y="3192799"/>
              <a:ext cx="3701295" cy="9205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Set up storage areas to collect additional details about each launch, like the rocket’s name, launch site, and payload mass</a:t>
              </a:r>
            </a:p>
          </p:txBody>
        </p:sp>
        <p:sp>
          <p:nvSpPr>
            <p:cNvPr id="13" name="Rectangle 12">
              <a:extLst>
                <a:ext uri="{FF2B5EF4-FFF2-40B4-BE49-F238E27FC236}">
                  <a16:creationId xmlns:a16="http://schemas.microsoft.com/office/drawing/2014/main" id="{EF226AE4-D9CD-7892-E402-07CB7C5C423C}"/>
                </a:ext>
              </a:extLst>
            </p:cNvPr>
            <p:cNvSpPr/>
            <p:nvPr/>
          </p:nvSpPr>
          <p:spPr>
            <a:xfrm>
              <a:off x="5081130" y="4265505"/>
              <a:ext cx="2517476" cy="5987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Use the rocket ID to get the rocket’s name and save it</a:t>
              </a:r>
            </a:p>
          </p:txBody>
        </p:sp>
        <p:sp>
          <p:nvSpPr>
            <p:cNvPr id="14" name="Rectangle 13">
              <a:extLst>
                <a:ext uri="{FF2B5EF4-FFF2-40B4-BE49-F238E27FC236}">
                  <a16:creationId xmlns:a16="http://schemas.microsoft.com/office/drawing/2014/main" id="{F7E33B90-4609-91EB-CA14-D73162D5432E}"/>
                </a:ext>
              </a:extLst>
            </p:cNvPr>
            <p:cNvSpPr/>
            <p:nvPr/>
          </p:nvSpPr>
          <p:spPr>
            <a:xfrm>
              <a:off x="4795006" y="5018077"/>
              <a:ext cx="2969232" cy="9205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Use the launch site ID to get its name and geographical coordinates, then save them</a:t>
              </a:r>
            </a:p>
          </p:txBody>
        </p:sp>
        <p:sp>
          <p:nvSpPr>
            <p:cNvPr id="15" name="Rectangle 14">
              <a:extLst>
                <a:ext uri="{FF2B5EF4-FFF2-40B4-BE49-F238E27FC236}">
                  <a16:creationId xmlns:a16="http://schemas.microsoft.com/office/drawing/2014/main" id="{40E3310A-1934-D225-FBE3-CE3D5E7F6C0D}"/>
                </a:ext>
              </a:extLst>
            </p:cNvPr>
            <p:cNvSpPr/>
            <p:nvPr/>
          </p:nvSpPr>
          <p:spPr>
            <a:xfrm>
              <a:off x="4629374" y="6092453"/>
              <a:ext cx="2969232" cy="669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Use the payload ID to get its mass and orbit, then save them</a:t>
              </a:r>
            </a:p>
          </p:txBody>
        </p:sp>
        <p:sp>
          <p:nvSpPr>
            <p:cNvPr id="16" name="Rectangle 15">
              <a:extLst>
                <a:ext uri="{FF2B5EF4-FFF2-40B4-BE49-F238E27FC236}">
                  <a16:creationId xmlns:a16="http://schemas.microsoft.com/office/drawing/2014/main" id="{D8DC9188-B481-2B0D-8072-DA849FAF0F37}"/>
                </a:ext>
              </a:extLst>
            </p:cNvPr>
            <p:cNvSpPr/>
            <p:nvPr/>
          </p:nvSpPr>
          <p:spPr>
            <a:xfrm>
              <a:off x="8874579" y="1510251"/>
              <a:ext cx="2969232" cy="9205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Use the core ID to get details like block number, reuse count, and serial number, then save them</a:t>
              </a:r>
            </a:p>
          </p:txBody>
        </p:sp>
        <p:sp>
          <p:nvSpPr>
            <p:cNvPr id="17" name="Rectangle 16">
              <a:extLst>
                <a:ext uri="{FF2B5EF4-FFF2-40B4-BE49-F238E27FC236}">
                  <a16:creationId xmlns:a16="http://schemas.microsoft.com/office/drawing/2014/main" id="{5B83F0A9-89E5-236E-8FB5-20D3701FC604}"/>
                </a:ext>
              </a:extLst>
            </p:cNvPr>
            <p:cNvSpPr/>
            <p:nvPr/>
          </p:nvSpPr>
          <p:spPr>
            <a:xfrm>
              <a:off x="9002485" y="2744460"/>
              <a:ext cx="2969232" cy="6695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Combine all the collected data into a single organized table</a:t>
              </a:r>
            </a:p>
          </p:txBody>
        </p:sp>
        <p:sp>
          <p:nvSpPr>
            <p:cNvPr id="18" name="Rectangle 17">
              <a:extLst>
                <a:ext uri="{FF2B5EF4-FFF2-40B4-BE49-F238E27FC236}">
                  <a16:creationId xmlns:a16="http://schemas.microsoft.com/office/drawing/2014/main" id="{9E081C72-D8F6-973D-D185-E377EFD751BB}"/>
                </a:ext>
              </a:extLst>
            </p:cNvPr>
            <p:cNvSpPr/>
            <p:nvPr/>
          </p:nvSpPr>
          <p:spPr>
            <a:xfrm>
              <a:off x="8874579" y="3619142"/>
              <a:ext cx="2969232" cy="521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Keep only the data for the 'Falcon 9' rocket</a:t>
              </a:r>
            </a:p>
          </p:txBody>
        </p:sp>
        <p:sp>
          <p:nvSpPr>
            <p:cNvPr id="19" name="Rectangle 18">
              <a:extLst>
                <a:ext uri="{FF2B5EF4-FFF2-40B4-BE49-F238E27FC236}">
                  <a16:creationId xmlns:a16="http://schemas.microsoft.com/office/drawing/2014/main" id="{BD43FE02-8DAA-4D78-5C55-15941B6B5F17}"/>
                </a:ext>
              </a:extLst>
            </p:cNvPr>
            <p:cNvSpPr/>
            <p:nvPr/>
          </p:nvSpPr>
          <p:spPr>
            <a:xfrm>
              <a:off x="8874579" y="4332313"/>
              <a:ext cx="2969232" cy="7506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Perform data wrangling such as checking for and substituting any missing values</a:t>
              </a:r>
            </a:p>
          </p:txBody>
        </p:sp>
        <p:sp>
          <p:nvSpPr>
            <p:cNvPr id="20" name="Rectangle 19">
              <a:extLst>
                <a:ext uri="{FF2B5EF4-FFF2-40B4-BE49-F238E27FC236}">
                  <a16:creationId xmlns:a16="http://schemas.microsoft.com/office/drawing/2014/main" id="{0AA86F23-65F1-40C1-D57B-C009EAF3B916}"/>
                </a:ext>
              </a:extLst>
            </p:cNvPr>
            <p:cNvSpPr/>
            <p:nvPr/>
          </p:nvSpPr>
          <p:spPr>
            <a:xfrm>
              <a:off x="8874579" y="5307442"/>
              <a:ext cx="2969232" cy="521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t>ave</a:t>
              </a:r>
              <a:r>
                <a:rPr lang="en-US" sz="1600" dirty="0"/>
                <a:t> the final organized data table as a file for future use</a:t>
              </a:r>
            </a:p>
          </p:txBody>
        </p:sp>
        <p:sp>
          <p:nvSpPr>
            <p:cNvPr id="21" name="Oval 20">
              <a:extLst>
                <a:ext uri="{FF2B5EF4-FFF2-40B4-BE49-F238E27FC236}">
                  <a16:creationId xmlns:a16="http://schemas.microsoft.com/office/drawing/2014/main" id="{CF01A987-E17D-F9EA-1CAF-A61AB53E39CF}"/>
                </a:ext>
              </a:extLst>
            </p:cNvPr>
            <p:cNvSpPr/>
            <p:nvPr/>
          </p:nvSpPr>
          <p:spPr>
            <a:xfrm>
              <a:off x="9744152" y="6133224"/>
              <a:ext cx="1230086" cy="435428"/>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END</a:t>
              </a:r>
            </a:p>
          </p:txBody>
        </p:sp>
        <p:cxnSp>
          <p:nvCxnSpPr>
            <p:cNvPr id="23" name="Straight Arrow Connector 22">
              <a:extLst>
                <a:ext uri="{FF2B5EF4-FFF2-40B4-BE49-F238E27FC236}">
                  <a16:creationId xmlns:a16="http://schemas.microsoft.com/office/drawing/2014/main" id="{F01EB648-B20B-252C-A031-B832994F07E2}"/>
                </a:ext>
              </a:extLst>
            </p:cNvPr>
            <p:cNvCxnSpPr>
              <a:stCxn id="2" idx="4"/>
              <a:endCxn id="7" idx="0"/>
            </p:cNvCxnSpPr>
            <p:nvPr/>
          </p:nvCxnSpPr>
          <p:spPr>
            <a:xfrm>
              <a:off x="2447848" y="2605924"/>
              <a:ext cx="1" cy="22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C60589A-2F6F-3DE1-8AA0-50F96ACE8BDD}"/>
                </a:ext>
              </a:extLst>
            </p:cNvPr>
            <p:cNvCxnSpPr>
              <a:stCxn id="7" idx="2"/>
              <a:endCxn id="8" idx="0"/>
            </p:cNvCxnSpPr>
            <p:nvPr/>
          </p:nvCxnSpPr>
          <p:spPr>
            <a:xfrm>
              <a:off x="2447849" y="3429000"/>
              <a:ext cx="38099" cy="255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5B8E0BE-259B-8BE7-6AEB-DD6AB5AFF79C}"/>
                </a:ext>
              </a:extLst>
            </p:cNvPr>
            <p:cNvCxnSpPr>
              <a:stCxn id="8" idx="2"/>
              <a:endCxn id="9" idx="0"/>
            </p:cNvCxnSpPr>
            <p:nvPr/>
          </p:nvCxnSpPr>
          <p:spPr>
            <a:xfrm flipH="1">
              <a:off x="2468864" y="4283414"/>
              <a:ext cx="17084" cy="29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12E8D12-650D-27D8-2613-D7AEDC11EA15}"/>
                </a:ext>
              </a:extLst>
            </p:cNvPr>
            <p:cNvCxnSpPr>
              <a:stCxn id="9" idx="3"/>
              <a:endCxn id="10" idx="1"/>
            </p:cNvCxnSpPr>
            <p:nvPr/>
          </p:nvCxnSpPr>
          <p:spPr>
            <a:xfrm flipV="1">
              <a:off x="4201886" y="1825059"/>
              <a:ext cx="541410" cy="38111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21633E0-BADF-18C4-0F4D-5178367C3CE1}"/>
                </a:ext>
              </a:extLst>
            </p:cNvPr>
            <p:cNvCxnSpPr>
              <a:stCxn id="10" idx="2"/>
              <a:endCxn id="11" idx="0"/>
            </p:cNvCxnSpPr>
            <p:nvPr/>
          </p:nvCxnSpPr>
          <p:spPr>
            <a:xfrm flipH="1">
              <a:off x="6421134" y="2124416"/>
              <a:ext cx="38100" cy="24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0A336C-7B5B-C4FD-3FC9-C21812BC080F}"/>
                </a:ext>
              </a:extLst>
            </p:cNvPr>
            <p:cNvCxnSpPr>
              <a:stCxn id="11" idx="2"/>
              <a:endCxn id="12" idx="0"/>
            </p:cNvCxnSpPr>
            <p:nvPr/>
          </p:nvCxnSpPr>
          <p:spPr>
            <a:xfrm>
              <a:off x="6421134" y="2963997"/>
              <a:ext cx="40899" cy="228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7F0A6A-DEF8-47B4-399D-1C254F08A391}"/>
                </a:ext>
              </a:extLst>
            </p:cNvPr>
            <p:cNvCxnSpPr>
              <a:stCxn id="12" idx="2"/>
              <a:endCxn id="13" idx="0"/>
            </p:cNvCxnSpPr>
            <p:nvPr/>
          </p:nvCxnSpPr>
          <p:spPr>
            <a:xfrm flipH="1">
              <a:off x="6339868" y="4113318"/>
              <a:ext cx="122165" cy="152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CBA092C-83FF-79D5-6311-477C14AABA11}"/>
                </a:ext>
              </a:extLst>
            </p:cNvPr>
            <p:cNvCxnSpPr>
              <a:stCxn id="13" idx="2"/>
              <a:endCxn id="14" idx="0"/>
            </p:cNvCxnSpPr>
            <p:nvPr/>
          </p:nvCxnSpPr>
          <p:spPr>
            <a:xfrm flipH="1">
              <a:off x="6279622" y="4864220"/>
              <a:ext cx="60246" cy="15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90BC232-C7C8-EA8C-6062-FC018F333F1F}"/>
                </a:ext>
              </a:extLst>
            </p:cNvPr>
            <p:cNvCxnSpPr>
              <a:stCxn id="14" idx="2"/>
              <a:endCxn id="15" idx="0"/>
            </p:cNvCxnSpPr>
            <p:nvPr/>
          </p:nvCxnSpPr>
          <p:spPr>
            <a:xfrm flipH="1">
              <a:off x="6113990" y="5938596"/>
              <a:ext cx="165632" cy="15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10CC9F6-7710-953E-6E38-4918839F142D}"/>
                </a:ext>
              </a:extLst>
            </p:cNvPr>
            <p:cNvCxnSpPr>
              <a:stCxn id="15" idx="3"/>
              <a:endCxn id="16" idx="1"/>
            </p:cNvCxnSpPr>
            <p:nvPr/>
          </p:nvCxnSpPr>
          <p:spPr>
            <a:xfrm flipV="1">
              <a:off x="7598606" y="1970511"/>
              <a:ext cx="1275973" cy="4456700"/>
            </a:xfrm>
            <a:prstGeom prst="bentConnector3">
              <a:avLst>
                <a:gd name="adj1" fmla="val 679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7142749-A289-D80A-0476-4002825908D6}"/>
                </a:ext>
              </a:extLst>
            </p:cNvPr>
            <p:cNvCxnSpPr>
              <a:stCxn id="16" idx="2"/>
              <a:endCxn id="17" idx="0"/>
            </p:cNvCxnSpPr>
            <p:nvPr/>
          </p:nvCxnSpPr>
          <p:spPr>
            <a:xfrm>
              <a:off x="10359195" y="2430770"/>
              <a:ext cx="127906" cy="31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47DB646-A68F-E5B3-029F-E4A2882A77EC}"/>
                </a:ext>
              </a:extLst>
            </p:cNvPr>
            <p:cNvCxnSpPr>
              <a:stCxn id="17" idx="2"/>
              <a:endCxn id="18" idx="0"/>
            </p:cNvCxnSpPr>
            <p:nvPr/>
          </p:nvCxnSpPr>
          <p:spPr>
            <a:xfrm flipH="1">
              <a:off x="10359195" y="3413976"/>
              <a:ext cx="127906" cy="20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5E6AA5-352C-1453-2833-9317C06E1DC1}"/>
                </a:ext>
              </a:extLst>
            </p:cNvPr>
            <p:cNvCxnSpPr>
              <a:stCxn id="18" idx="2"/>
              <a:endCxn id="19" idx="0"/>
            </p:cNvCxnSpPr>
            <p:nvPr/>
          </p:nvCxnSpPr>
          <p:spPr>
            <a:xfrm>
              <a:off x="10359195" y="4140276"/>
              <a:ext cx="0" cy="192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E12C58F-12A0-4DB4-4917-50AFE4BAEA34}"/>
                </a:ext>
              </a:extLst>
            </p:cNvPr>
            <p:cNvCxnSpPr>
              <a:stCxn id="19" idx="2"/>
              <a:endCxn id="20" idx="0"/>
            </p:cNvCxnSpPr>
            <p:nvPr/>
          </p:nvCxnSpPr>
          <p:spPr>
            <a:xfrm>
              <a:off x="10359195" y="5082924"/>
              <a:ext cx="0" cy="22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1B31EC4-F94E-3811-7565-5CDF258AB2F4}"/>
                </a:ext>
              </a:extLst>
            </p:cNvPr>
            <p:cNvCxnSpPr>
              <a:stCxn id="20" idx="2"/>
              <a:endCxn id="21" idx="0"/>
            </p:cNvCxnSpPr>
            <p:nvPr/>
          </p:nvCxnSpPr>
          <p:spPr>
            <a:xfrm>
              <a:off x="10359195" y="5828576"/>
              <a:ext cx="0" cy="30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8200" y="1333914"/>
            <a:ext cx="10515600" cy="433156"/>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60" name="Group 59">
            <a:extLst>
              <a:ext uri="{FF2B5EF4-FFF2-40B4-BE49-F238E27FC236}">
                <a16:creationId xmlns:a16="http://schemas.microsoft.com/office/drawing/2014/main" id="{59B612B6-4406-3352-CA93-17D09BC8D6B4}"/>
              </a:ext>
            </a:extLst>
          </p:cNvPr>
          <p:cNvGrpSpPr/>
          <p:nvPr/>
        </p:nvGrpSpPr>
        <p:grpSpPr>
          <a:xfrm>
            <a:off x="583594" y="2034484"/>
            <a:ext cx="10702017" cy="4570897"/>
            <a:chOff x="322331" y="1924609"/>
            <a:chExt cx="10702017" cy="4570897"/>
          </a:xfrm>
        </p:grpSpPr>
        <p:sp>
          <p:nvSpPr>
            <p:cNvPr id="5" name="Oval 4">
              <a:extLst>
                <a:ext uri="{FF2B5EF4-FFF2-40B4-BE49-F238E27FC236}">
                  <a16:creationId xmlns:a16="http://schemas.microsoft.com/office/drawing/2014/main" id="{CD68390F-46F4-85F3-BC13-C62CFCC88D2D}"/>
                </a:ext>
              </a:extLst>
            </p:cNvPr>
            <p:cNvSpPr/>
            <p:nvPr/>
          </p:nvSpPr>
          <p:spPr>
            <a:xfrm>
              <a:off x="2170073" y="1924609"/>
              <a:ext cx="1132114" cy="46808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7" name="Rectangle 6">
              <a:extLst>
                <a:ext uri="{FF2B5EF4-FFF2-40B4-BE49-F238E27FC236}">
                  <a16:creationId xmlns:a16="http://schemas.microsoft.com/office/drawing/2014/main" id="{27587000-6D57-8CAC-B9D7-978AADFF4D9D}"/>
                </a:ext>
              </a:extLst>
            </p:cNvPr>
            <p:cNvSpPr/>
            <p:nvPr/>
          </p:nvSpPr>
          <p:spPr>
            <a:xfrm>
              <a:off x="770012" y="2701463"/>
              <a:ext cx="3932238" cy="549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functions to extract specific information from a webpage, like dates, booster versions, etc.</a:t>
              </a:r>
            </a:p>
          </p:txBody>
        </p:sp>
        <p:sp>
          <p:nvSpPr>
            <p:cNvPr id="8" name="Rectangle 7">
              <a:extLst>
                <a:ext uri="{FF2B5EF4-FFF2-40B4-BE49-F238E27FC236}">
                  <a16:creationId xmlns:a16="http://schemas.microsoft.com/office/drawing/2014/main" id="{D9B10A44-7344-2C7A-D4A7-D228FC2A00AB}"/>
                </a:ext>
              </a:extLst>
            </p:cNvPr>
            <p:cNvSpPr/>
            <p:nvPr/>
          </p:nvSpPr>
          <p:spPr>
            <a:xfrm>
              <a:off x="770011" y="3575107"/>
              <a:ext cx="3932238" cy="3691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Connect to the SpaceX wiki and extract data from it</a:t>
              </a:r>
            </a:p>
          </p:txBody>
        </p:sp>
        <p:sp>
          <p:nvSpPr>
            <p:cNvPr id="9" name="Rectangle 8">
              <a:extLst>
                <a:ext uri="{FF2B5EF4-FFF2-40B4-BE49-F238E27FC236}">
                  <a16:creationId xmlns:a16="http://schemas.microsoft.com/office/drawing/2014/main" id="{EA766DAF-6AC3-608C-0789-D2E716756B4D}"/>
                </a:ext>
              </a:extLst>
            </p:cNvPr>
            <p:cNvSpPr/>
            <p:nvPr/>
          </p:nvSpPr>
          <p:spPr>
            <a:xfrm>
              <a:off x="531773" y="4257153"/>
              <a:ext cx="4408714" cy="36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a program to help read and understand the webpage</a:t>
              </a:r>
            </a:p>
          </p:txBody>
        </p:sp>
        <p:sp>
          <p:nvSpPr>
            <p:cNvPr id="13" name="Rectangle 12">
              <a:extLst>
                <a:ext uri="{FF2B5EF4-FFF2-40B4-BE49-F238E27FC236}">
                  <a16:creationId xmlns:a16="http://schemas.microsoft.com/office/drawing/2014/main" id="{46859AD1-761A-6620-BB3A-48FB28DE7B66}"/>
                </a:ext>
              </a:extLst>
            </p:cNvPr>
            <p:cNvSpPr/>
            <p:nvPr/>
          </p:nvSpPr>
          <p:spPr>
            <a:xfrm>
              <a:off x="322331" y="4950882"/>
              <a:ext cx="4844143" cy="36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Look for the tables on the webpage that contain the launch data</a:t>
              </a:r>
            </a:p>
          </p:txBody>
        </p:sp>
        <p:sp>
          <p:nvSpPr>
            <p:cNvPr id="14" name="Rectangle 13">
              <a:extLst>
                <a:ext uri="{FF2B5EF4-FFF2-40B4-BE49-F238E27FC236}">
                  <a16:creationId xmlns:a16="http://schemas.microsoft.com/office/drawing/2014/main" id="{B902DC8F-AF99-F7A4-0303-E8056767650A}"/>
                </a:ext>
              </a:extLst>
            </p:cNvPr>
            <p:cNvSpPr/>
            <p:nvPr/>
          </p:nvSpPr>
          <p:spPr>
            <a:xfrm>
              <a:off x="322331" y="5610934"/>
              <a:ext cx="4844143" cy="4789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Identify the labels (like "Launch Site" or "Payload") that describe each piece of data in the tables</a:t>
              </a:r>
            </a:p>
          </p:txBody>
        </p:sp>
        <p:sp>
          <p:nvSpPr>
            <p:cNvPr id="15" name="Rectangle 14">
              <a:extLst>
                <a:ext uri="{FF2B5EF4-FFF2-40B4-BE49-F238E27FC236}">
                  <a16:creationId xmlns:a16="http://schemas.microsoft.com/office/drawing/2014/main" id="{5C26C365-5081-A1CE-B5FB-D4E8C7CEF808}"/>
                </a:ext>
              </a:extLst>
            </p:cNvPr>
            <p:cNvSpPr/>
            <p:nvPr/>
          </p:nvSpPr>
          <p:spPr>
            <a:xfrm>
              <a:off x="6180205" y="1974085"/>
              <a:ext cx="4844143" cy="36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Set up a place to store the data you find, organized by the labels</a:t>
              </a:r>
            </a:p>
          </p:txBody>
        </p:sp>
        <p:sp>
          <p:nvSpPr>
            <p:cNvPr id="16" name="Rectangle 15">
              <a:extLst>
                <a:ext uri="{FF2B5EF4-FFF2-40B4-BE49-F238E27FC236}">
                  <a16:creationId xmlns:a16="http://schemas.microsoft.com/office/drawing/2014/main" id="{283AE156-987C-1833-D790-BFE6D5B83217}"/>
                </a:ext>
              </a:extLst>
            </p:cNvPr>
            <p:cNvSpPr/>
            <p:nvPr/>
          </p:nvSpPr>
          <p:spPr>
            <a:xfrm>
              <a:off x="6180203" y="2685623"/>
              <a:ext cx="4844143" cy="549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Go through the tables, and for each row that represents a launch, collect the data (like the launch date, payload, etc.)</a:t>
              </a:r>
            </a:p>
          </p:txBody>
        </p:sp>
        <p:sp>
          <p:nvSpPr>
            <p:cNvPr id="17" name="Rectangle 16">
              <a:extLst>
                <a:ext uri="{FF2B5EF4-FFF2-40B4-BE49-F238E27FC236}">
                  <a16:creationId xmlns:a16="http://schemas.microsoft.com/office/drawing/2014/main" id="{E90F30DC-98E4-BB61-827A-D2261ED39C15}"/>
                </a:ext>
              </a:extLst>
            </p:cNvPr>
            <p:cNvSpPr/>
            <p:nvPr/>
          </p:nvSpPr>
          <p:spPr>
            <a:xfrm>
              <a:off x="6311736" y="3603807"/>
              <a:ext cx="4581075" cy="36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 the collected information in the organized storage area</a:t>
              </a:r>
            </a:p>
          </p:txBody>
        </p:sp>
        <p:sp>
          <p:nvSpPr>
            <p:cNvPr id="18" name="Rectangle 17">
              <a:extLst>
                <a:ext uri="{FF2B5EF4-FFF2-40B4-BE49-F238E27FC236}">
                  <a16:creationId xmlns:a16="http://schemas.microsoft.com/office/drawing/2014/main" id="{E42C4BA2-C6E0-08C8-1CB6-8058CC8D00F7}"/>
                </a:ext>
              </a:extLst>
            </p:cNvPr>
            <p:cNvSpPr/>
            <p:nvPr/>
          </p:nvSpPr>
          <p:spPr>
            <a:xfrm>
              <a:off x="6311743" y="4344185"/>
              <a:ext cx="4581075" cy="36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Take all the stored data and arrange it into a neat table</a:t>
              </a:r>
            </a:p>
          </p:txBody>
        </p:sp>
        <p:sp>
          <p:nvSpPr>
            <p:cNvPr id="19" name="Rectangle 18">
              <a:extLst>
                <a:ext uri="{FF2B5EF4-FFF2-40B4-BE49-F238E27FC236}">
                  <a16:creationId xmlns:a16="http://schemas.microsoft.com/office/drawing/2014/main" id="{D51370CE-625A-91C4-8915-4A233D1E3CA5}"/>
                </a:ext>
              </a:extLst>
            </p:cNvPr>
            <p:cNvSpPr/>
            <p:nvPr/>
          </p:nvSpPr>
          <p:spPr>
            <a:xfrm>
              <a:off x="6311743" y="5082453"/>
              <a:ext cx="4581075" cy="6158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Save the table as a file that can be easily accessed and used later (like an Excel sheet)</a:t>
              </a:r>
            </a:p>
          </p:txBody>
        </p:sp>
        <p:cxnSp>
          <p:nvCxnSpPr>
            <p:cNvPr id="21" name="Straight Arrow Connector 20">
              <a:extLst>
                <a:ext uri="{FF2B5EF4-FFF2-40B4-BE49-F238E27FC236}">
                  <a16:creationId xmlns:a16="http://schemas.microsoft.com/office/drawing/2014/main" id="{0C8A2BD4-A958-60A8-3E8E-B93F5E9565CA}"/>
                </a:ext>
              </a:extLst>
            </p:cNvPr>
            <p:cNvCxnSpPr>
              <a:stCxn id="5" idx="4"/>
              <a:endCxn id="7" idx="0"/>
            </p:cNvCxnSpPr>
            <p:nvPr/>
          </p:nvCxnSpPr>
          <p:spPr>
            <a:xfrm>
              <a:off x="2736130" y="2392695"/>
              <a:ext cx="1" cy="308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EC65C12-3B14-C97B-EF82-5AC7580ACFAB}"/>
                </a:ext>
              </a:extLst>
            </p:cNvPr>
            <p:cNvCxnSpPr>
              <a:stCxn id="7" idx="2"/>
              <a:endCxn id="8" idx="0"/>
            </p:cNvCxnSpPr>
            <p:nvPr/>
          </p:nvCxnSpPr>
          <p:spPr>
            <a:xfrm flipH="1">
              <a:off x="2736130" y="3250513"/>
              <a:ext cx="1" cy="32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68C20-C188-DDBC-E378-BFCE2F8B0ABC}"/>
                </a:ext>
              </a:extLst>
            </p:cNvPr>
            <p:cNvCxnSpPr>
              <a:stCxn id="8" idx="2"/>
              <a:endCxn id="9" idx="0"/>
            </p:cNvCxnSpPr>
            <p:nvPr/>
          </p:nvCxnSpPr>
          <p:spPr>
            <a:xfrm>
              <a:off x="2736130" y="3944242"/>
              <a:ext cx="0" cy="31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57A65EA-4610-9FA6-C84A-A168171673BD}"/>
                </a:ext>
              </a:extLst>
            </p:cNvPr>
            <p:cNvCxnSpPr>
              <a:stCxn id="9" idx="2"/>
              <a:endCxn id="13" idx="0"/>
            </p:cNvCxnSpPr>
            <p:nvPr/>
          </p:nvCxnSpPr>
          <p:spPr>
            <a:xfrm>
              <a:off x="2736130" y="4626287"/>
              <a:ext cx="8273" cy="324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C95C5F-F898-A5AF-E69E-813738B23428}"/>
                </a:ext>
              </a:extLst>
            </p:cNvPr>
            <p:cNvCxnSpPr>
              <a:stCxn id="13" idx="2"/>
              <a:endCxn id="14" idx="0"/>
            </p:cNvCxnSpPr>
            <p:nvPr/>
          </p:nvCxnSpPr>
          <p:spPr>
            <a:xfrm>
              <a:off x="2744403" y="5320016"/>
              <a:ext cx="0" cy="290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AF69844-F758-62BE-3487-0EBAF3D9BD0F}"/>
                </a:ext>
              </a:extLst>
            </p:cNvPr>
            <p:cNvCxnSpPr>
              <a:stCxn id="14" idx="3"/>
              <a:endCxn id="15" idx="1"/>
            </p:cNvCxnSpPr>
            <p:nvPr/>
          </p:nvCxnSpPr>
          <p:spPr>
            <a:xfrm flipV="1">
              <a:off x="5166474" y="2158652"/>
              <a:ext cx="1013731" cy="36917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F9D370-C32F-60FC-F3F6-D9C0860D0C96}"/>
                </a:ext>
              </a:extLst>
            </p:cNvPr>
            <p:cNvCxnSpPr>
              <a:stCxn id="15" idx="2"/>
              <a:endCxn id="16" idx="0"/>
            </p:cNvCxnSpPr>
            <p:nvPr/>
          </p:nvCxnSpPr>
          <p:spPr>
            <a:xfrm flipH="1">
              <a:off x="8602275" y="2343219"/>
              <a:ext cx="2" cy="34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7A1E726-5842-26A5-5C52-B194C1EC4FE7}"/>
                </a:ext>
              </a:extLst>
            </p:cNvPr>
            <p:cNvCxnSpPr>
              <a:stCxn id="16" idx="2"/>
              <a:endCxn id="17" idx="0"/>
            </p:cNvCxnSpPr>
            <p:nvPr/>
          </p:nvCxnSpPr>
          <p:spPr>
            <a:xfrm flipH="1">
              <a:off x="8602274" y="3234673"/>
              <a:ext cx="1" cy="369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A3C4CE-BAC5-7D2D-21B7-E3924D22657C}"/>
                </a:ext>
              </a:extLst>
            </p:cNvPr>
            <p:cNvCxnSpPr>
              <a:stCxn id="17" idx="2"/>
              <a:endCxn id="18" idx="0"/>
            </p:cNvCxnSpPr>
            <p:nvPr/>
          </p:nvCxnSpPr>
          <p:spPr>
            <a:xfrm>
              <a:off x="8602274" y="3972941"/>
              <a:ext cx="7" cy="37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2570634-D83E-A60B-74EA-96A47056C773}"/>
                </a:ext>
              </a:extLst>
            </p:cNvPr>
            <p:cNvCxnSpPr>
              <a:stCxn id="18" idx="2"/>
              <a:endCxn id="19" idx="0"/>
            </p:cNvCxnSpPr>
            <p:nvPr/>
          </p:nvCxnSpPr>
          <p:spPr>
            <a:xfrm>
              <a:off x="8602281" y="4713319"/>
              <a:ext cx="0" cy="369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E36AA79-2BF7-1EBC-C881-CA96EB7C74BF}"/>
                </a:ext>
              </a:extLst>
            </p:cNvPr>
            <p:cNvSpPr/>
            <p:nvPr/>
          </p:nvSpPr>
          <p:spPr>
            <a:xfrm>
              <a:off x="8036224" y="6027420"/>
              <a:ext cx="1132114" cy="46808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END</a:t>
              </a:r>
            </a:p>
          </p:txBody>
        </p:sp>
        <p:cxnSp>
          <p:nvCxnSpPr>
            <p:cNvPr id="53" name="Straight Arrow Connector 52">
              <a:extLst>
                <a:ext uri="{FF2B5EF4-FFF2-40B4-BE49-F238E27FC236}">
                  <a16:creationId xmlns:a16="http://schemas.microsoft.com/office/drawing/2014/main" id="{2DE5C982-5109-B721-851E-6F38BAE5DA28}"/>
                </a:ext>
              </a:extLst>
            </p:cNvPr>
            <p:cNvCxnSpPr>
              <a:stCxn id="19" idx="2"/>
              <a:endCxn id="49" idx="0"/>
            </p:cNvCxnSpPr>
            <p:nvPr/>
          </p:nvCxnSpPr>
          <p:spPr>
            <a:xfrm>
              <a:off x="8602281" y="5698256"/>
              <a:ext cx="0" cy="329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6789" y="1825625"/>
            <a:ext cx="8794298" cy="4351338"/>
          </a:xfrm>
          <a:prstGeom prst="rect">
            <a:avLst/>
          </a:prstGeom>
        </p:spPr>
        <p:txBody>
          <a:bodyPr/>
          <a:lstStyle/>
          <a:p>
            <a:r>
              <a:rPr lang="en-US" sz="2200" dirty="0">
                <a:solidFill>
                  <a:schemeClr val="accent3">
                    <a:lumMod val="25000"/>
                  </a:schemeClr>
                </a:solidFill>
                <a:latin typeface="Abadi" panose="020B0604020104020204" pitchFamily="34" charset="0"/>
              </a:rPr>
              <a:t>Data processing procedure:</a:t>
            </a:r>
          </a:p>
          <a:p>
            <a:pPr lvl="1"/>
            <a:r>
              <a:rPr lang="en-US" sz="1800" dirty="0">
                <a:solidFill>
                  <a:schemeClr val="accent3">
                    <a:lumMod val="25000"/>
                  </a:schemeClr>
                </a:solidFill>
                <a:latin typeface="Abadi" panose="020B0604020104020204" pitchFamily="34" charset="0"/>
              </a:rPr>
              <a:t>After loading in the SpaceX dataset, the percentage of missing values of each attribute was calculated along with their datatypes.</a:t>
            </a:r>
          </a:p>
          <a:p>
            <a:pPr lvl="1"/>
            <a:r>
              <a:rPr lang="en-US" sz="1800" dirty="0">
                <a:solidFill>
                  <a:schemeClr val="accent3">
                    <a:lumMod val="25000"/>
                  </a:schemeClr>
                </a:solidFill>
                <a:latin typeface="Abadi" panose="020B0604020104020204" pitchFamily="34" charset="0"/>
              </a:rPr>
              <a:t>Next, the value counts of attributes such as Launch Site, Orbit, Outcome were extracted to determine the frequency of each record in the respective attribute.</a:t>
            </a:r>
          </a:p>
          <a:p>
            <a:pPr lvl="1"/>
            <a:r>
              <a:rPr lang="en-US" sz="1800" dirty="0">
                <a:solidFill>
                  <a:schemeClr val="accent3">
                    <a:lumMod val="25000"/>
                  </a:schemeClr>
                </a:solidFill>
                <a:latin typeface="Abadi" panose="020B0604020104020204" pitchFamily="34" charset="0"/>
              </a:rPr>
              <a:t>The keys of the landing outcomes were extracted along with their indexes which was then used to create a set consisting of only the bad outcomes.</a:t>
            </a:r>
          </a:p>
          <a:p>
            <a:pPr lvl="1"/>
            <a:r>
              <a:rPr lang="en-US" sz="1800" dirty="0">
                <a:solidFill>
                  <a:schemeClr val="accent3">
                    <a:lumMod val="25000"/>
                  </a:schemeClr>
                </a:solidFill>
                <a:latin typeface="Abadi" panose="020B0604020104020204" pitchFamily="34" charset="0"/>
              </a:rPr>
              <a:t>The Outcomes column in the SpaceX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was then iterated over, using the bad outcomes set as a filter condition to append a list of good vs bad outcomes.</a:t>
            </a:r>
          </a:p>
          <a:p>
            <a:pPr lvl="1"/>
            <a:r>
              <a:rPr lang="en-US" sz="1800" dirty="0">
                <a:solidFill>
                  <a:schemeClr val="accent3">
                    <a:lumMod val="25000"/>
                  </a:schemeClr>
                </a:solidFill>
                <a:latin typeface="Abadi" panose="020B0604020104020204" pitchFamily="34" charset="0"/>
              </a:rPr>
              <a:t>This list was then added to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as a Boolean value (categorical) to help showcase the outcome of each record (success or failure).</a:t>
            </a:r>
          </a:p>
          <a:p>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3"/>
              </a:rPr>
              <a:t>Here</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33" name="Group 32">
            <a:extLst>
              <a:ext uri="{FF2B5EF4-FFF2-40B4-BE49-F238E27FC236}">
                <a16:creationId xmlns:a16="http://schemas.microsoft.com/office/drawing/2014/main" id="{A7B85A3B-07ED-ACA1-0E77-F9021E5B1D8D}"/>
              </a:ext>
            </a:extLst>
          </p:cNvPr>
          <p:cNvGrpSpPr/>
          <p:nvPr/>
        </p:nvGrpSpPr>
        <p:grpSpPr>
          <a:xfrm>
            <a:off x="9592586" y="594792"/>
            <a:ext cx="2281236" cy="6010212"/>
            <a:chOff x="9592586" y="594792"/>
            <a:chExt cx="2281236" cy="6010212"/>
          </a:xfrm>
        </p:grpSpPr>
        <p:sp>
          <p:nvSpPr>
            <p:cNvPr id="2" name="Rectangle 1">
              <a:extLst>
                <a:ext uri="{FF2B5EF4-FFF2-40B4-BE49-F238E27FC236}">
                  <a16:creationId xmlns:a16="http://schemas.microsoft.com/office/drawing/2014/main" id="{1BA60330-5224-8D01-7C54-64C2D5F3FF32}"/>
                </a:ext>
              </a:extLst>
            </p:cNvPr>
            <p:cNvSpPr/>
            <p:nvPr/>
          </p:nvSpPr>
          <p:spPr>
            <a:xfrm>
              <a:off x="10009718" y="1287772"/>
              <a:ext cx="1412268"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Load SpaceX Dataset</a:t>
              </a:r>
            </a:p>
          </p:txBody>
        </p:sp>
        <p:sp>
          <p:nvSpPr>
            <p:cNvPr id="3" name="Rectangle 2">
              <a:extLst>
                <a:ext uri="{FF2B5EF4-FFF2-40B4-BE49-F238E27FC236}">
                  <a16:creationId xmlns:a16="http://schemas.microsoft.com/office/drawing/2014/main" id="{99CB8510-30E2-AB8B-4EB0-233F105F50A3}"/>
                </a:ext>
              </a:extLst>
            </p:cNvPr>
            <p:cNvSpPr/>
            <p:nvPr/>
          </p:nvSpPr>
          <p:spPr>
            <a:xfrm>
              <a:off x="9691692" y="2093037"/>
              <a:ext cx="2048325" cy="786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Calculate Missing Values and Datatypes</a:t>
              </a:r>
            </a:p>
          </p:txBody>
        </p:sp>
        <p:sp>
          <p:nvSpPr>
            <p:cNvPr id="6" name="Rectangle 5">
              <a:extLst>
                <a:ext uri="{FF2B5EF4-FFF2-40B4-BE49-F238E27FC236}">
                  <a16:creationId xmlns:a16="http://schemas.microsoft.com/office/drawing/2014/main" id="{11328D6F-C4A3-89D4-2AF3-1CFE5B35107A}"/>
                </a:ext>
              </a:extLst>
            </p:cNvPr>
            <p:cNvSpPr/>
            <p:nvPr/>
          </p:nvSpPr>
          <p:spPr>
            <a:xfrm>
              <a:off x="9706887" y="3132615"/>
              <a:ext cx="2048325" cy="6206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Extract Value Counts for Attributes</a:t>
              </a:r>
            </a:p>
          </p:txBody>
        </p:sp>
        <p:sp>
          <p:nvSpPr>
            <p:cNvPr id="7" name="Rectangle 6">
              <a:extLst>
                <a:ext uri="{FF2B5EF4-FFF2-40B4-BE49-F238E27FC236}">
                  <a16:creationId xmlns:a16="http://schemas.microsoft.com/office/drawing/2014/main" id="{5E07D29A-FE5F-41DC-11C6-E9F97F90D77F}"/>
                </a:ext>
              </a:extLst>
            </p:cNvPr>
            <p:cNvSpPr/>
            <p:nvPr/>
          </p:nvSpPr>
          <p:spPr>
            <a:xfrm>
              <a:off x="9656768" y="4018884"/>
              <a:ext cx="2157183" cy="4016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Identify Bad Outcomes</a:t>
              </a:r>
            </a:p>
          </p:txBody>
        </p:sp>
        <p:sp>
          <p:nvSpPr>
            <p:cNvPr id="9" name="Rectangle 8">
              <a:extLst>
                <a:ext uri="{FF2B5EF4-FFF2-40B4-BE49-F238E27FC236}">
                  <a16:creationId xmlns:a16="http://schemas.microsoft.com/office/drawing/2014/main" id="{A13B8912-3567-4C5E-A4EB-D9F3282C75D0}"/>
                </a:ext>
              </a:extLst>
            </p:cNvPr>
            <p:cNvSpPr/>
            <p:nvPr/>
          </p:nvSpPr>
          <p:spPr>
            <a:xfrm>
              <a:off x="9592586" y="4687753"/>
              <a:ext cx="2276925" cy="4782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Filter Outcomes Column</a:t>
              </a:r>
            </a:p>
          </p:txBody>
        </p:sp>
        <p:sp>
          <p:nvSpPr>
            <p:cNvPr id="10" name="Rectangle 9">
              <a:extLst>
                <a:ext uri="{FF2B5EF4-FFF2-40B4-BE49-F238E27FC236}">
                  <a16:creationId xmlns:a16="http://schemas.microsoft.com/office/drawing/2014/main" id="{8FD418EA-4133-463D-CC7B-0828A86CF758}"/>
                </a:ext>
              </a:extLst>
            </p:cNvPr>
            <p:cNvSpPr/>
            <p:nvPr/>
          </p:nvSpPr>
          <p:spPr>
            <a:xfrm>
              <a:off x="9596897" y="5424948"/>
              <a:ext cx="2276925" cy="4782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Append Boolean Values</a:t>
              </a:r>
            </a:p>
          </p:txBody>
        </p:sp>
        <p:sp>
          <p:nvSpPr>
            <p:cNvPr id="11" name="Oval 10">
              <a:extLst>
                <a:ext uri="{FF2B5EF4-FFF2-40B4-BE49-F238E27FC236}">
                  <a16:creationId xmlns:a16="http://schemas.microsoft.com/office/drawing/2014/main" id="{03D1F157-EF23-20EA-42E6-23DDB4040302}"/>
                </a:ext>
              </a:extLst>
            </p:cNvPr>
            <p:cNvSpPr/>
            <p:nvPr/>
          </p:nvSpPr>
          <p:spPr>
            <a:xfrm>
              <a:off x="10095367" y="594792"/>
              <a:ext cx="1240971" cy="43676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Start</a:t>
              </a:r>
            </a:p>
          </p:txBody>
        </p:sp>
        <p:sp>
          <p:nvSpPr>
            <p:cNvPr id="12" name="Oval 11">
              <a:extLst>
                <a:ext uri="{FF2B5EF4-FFF2-40B4-BE49-F238E27FC236}">
                  <a16:creationId xmlns:a16="http://schemas.microsoft.com/office/drawing/2014/main" id="{08CE7EA2-4C85-CE0E-E8F2-328074A34A86}"/>
                </a:ext>
              </a:extLst>
            </p:cNvPr>
            <p:cNvSpPr/>
            <p:nvPr/>
          </p:nvSpPr>
          <p:spPr>
            <a:xfrm>
              <a:off x="10110562" y="6168240"/>
              <a:ext cx="1240971" cy="43676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End</a:t>
              </a:r>
            </a:p>
          </p:txBody>
        </p:sp>
      </p:grpSp>
      <p:cxnSp>
        <p:nvCxnSpPr>
          <p:cNvPr id="14" name="Straight Arrow Connector 13">
            <a:extLst>
              <a:ext uri="{FF2B5EF4-FFF2-40B4-BE49-F238E27FC236}">
                <a16:creationId xmlns:a16="http://schemas.microsoft.com/office/drawing/2014/main" id="{9642E305-9AFB-53FC-6CD8-BF684987BC93}"/>
              </a:ext>
            </a:extLst>
          </p:cNvPr>
          <p:cNvCxnSpPr>
            <a:stCxn id="11" idx="4"/>
            <a:endCxn id="2" idx="0"/>
          </p:cNvCxnSpPr>
          <p:nvPr/>
        </p:nvCxnSpPr>
        <p:spPr>
          <a:xfrm flipH="1">
            <a:off x="10715852" y="1031556"/>
            <a:ext cx="1" cy="256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22EB00-8F1C-FDDB-B557-7AA999C9AED5}"/>
              </a:ext>
            </a:extLst>
          </p:cNvPr>
          <p:cNvCxnSpPr>
            <a:stCxn id="2" idx="2"/>
            <a:endCxn id="3" idx="0"/>
          </p:cNvCxnSpPr>
          <p:nvPr/>
        </p:nvCxnSpPr>
        <p:spPr>
          <a:xfrm>
            <a:off x="10715852" y="1836821"/>
            <a:ext cx="3" cy="256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DC7B7A2-40FA-E335-DE22-3E8BF4A16E42}"/>
              </a:ext>
            </a:extLst>
          </p:cNvPr>
          <p:cNvCxnSpPr>
            <a:stCxn id="3" idx="2"/>
            <a:endCxn id="6" idx="0"/>
          </p:cNvCxnSpPr>
          <p:nvPr/>
        </p:nvCxnSpPr>
        <p:spPr>
          <a:xfrm>
            <a:off x="10715855" y="2879937"/>
            <a:ext cx="15195" cy="252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6897DD-2243-E3FB-110D-D44A59004EFC}"/>
              </a:ext>
            </a:extLst>
          </p:cNvPr>
          <p:cNvCxnSpPr>
            <a:stCxn id="6" idx="2"/>
            <a:endCxn id="7" idx="0"/>
          </p:cNvCxnSpPr>
          <p:nvPr/>
        </p:nvCxnSpPr>
        <p:spPr>
          <a:xfrm>
            <a:off x="10731050" y="3753226"/>
            <a:ext cx="4310" cy="265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198E55-6084-50E6-1E97-DA7FCCFEE475}"/>
              </a:ext>
            </a:extLst>
          </p:cNvPr>
          <p:cNvCxnSpPr>
            <a:stCxn id="7" idx="2"/>
            <a:endCxn id="9" idx="0"/>
          </p:cNvCxnSpPr>
          <p:nvPr/>
        </p:nvCxnSpPr>
        <p:spPr>
          <a:xfrm flipH="1">
            <a:off x="10731049" y="4420523"/>
            <a:ext cx="4311" cy="267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A5F933C-7000-6076-5ABA-E6D88EA62F71}"/>
              </a:ext>
            </a:extLst>
          </p:cNvPr>
          <p:cNvCxnSpPr>
            <a:stCxn id="9" idx="2"/>
            <a:endCxn id="10" idx="0"/>
          </p:cNvCxnSpPr>
          <p:nvPr/>
        </p:nvCxnSpPr>
        <p:spPr>
          <a:xfrm>
            <a:off x="10731049" y="5165977"/>
            <a:ext cx="4311" cy="25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043FBB-7468-9A4C-44A6-6CED2A995D3A}"/>
              </a:ext>
            </a:extLst>
          </p:cNvPr>
          <p:cNvCxnSpPr>
            <a:stCxn id="10" idx="2"/>
            <a:endCxn id="12" idx="0"/>
          </p:cNvCxnSpPr>
          <p:nvPr/>
        </p:nvCxnSpPr>
        <p:spPr>
          <a:xfrm flipH="1">
            <a:off x="10731048" y="5903172"/>
            <a:ext cx="4312" cy="265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1355</TotalTime>
  <Words>2725</Words>
  <Application>Microsoft Office PowerPoint</Application>
  <PresentationFormat>Widescreen</PresentationFormat>
  <Paragraphs>250</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Shahbaz Tariq</cp:lastModifiedBy>
  <cp:revision>203</cp:revision>
  <dcterms:created xsi:type="dcterms:W3CDTF">2021-04-29T18:58:34Z</dcterms:created>
  <dcterms:modified xsi:type="dcterms:W3CDTF">2024-08-10T07:16:31Z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